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9" r:id="rId6"/>
    <p:sldId id="268" r:id="rId7"/>
    <p:sldId id="267" r:id="rId8"/>
    <p:sldId id="266" r:id="rId9"/>
    <p:sldId id="264" r:id="rId10"/>
    <p:sldId id="263" r:id="rId11"/>
    <p:sldId id="262" r:id="rId12"/>
    <p:sldId id="261" r:id="rId13"/>
    <p:sldId id="260" r:id="rId14"/>
    <p:sldId id="258" r:id="rId15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6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png"/><Relationship Id="rId2" Type="http://schemas.openxmlformats.org/officeDocument/2006/relationships/tags" Target="../tags/tag4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95" y="451985"/>
            <a:ext cx="1052611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40" y="716780"/>
            <a:ext cx="11520000" cy="47629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49140"/>
            <a:ext cx="789458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20"/>
          <a:stretch>
            <a:fillRect/>
          </a:stretch>
        </p:blipFill>
        <p:spPr>
          <a:xfrm>
            <a:off x="2444750" y="2030730"/>
            <a:ext cx="11520170" cy="10547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796665" y="3429000"/>
            <a:ext cx="4676775" cy="8477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880904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173427" y="3453906"/>
            <a:ext cx="953706" cy="3058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554610" y="4167534"/>
            <a:ext cx="895464" cy="3859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547330" y="4888445"/>
            <a:ext cx="2285983" cy="3058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602959" y="5602073"/>
            <a:ext cx="1055629" cy="378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440182" y="6315701"/>
            <a:ext cx="749860" cy="3058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5526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747239" y="2261560"/>
            <a:ext cx="2027900" cy="400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118214" y="3204902"/>
            <a:ext cx="123768" cy="66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289917" y="3195373"/>
            <a:ext cx="1542347" cy="400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232132" y="4148244"/>
            <a:ext cx="123768" cy="66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384793" y="4138716"/>
            <a:ext cx="1551867" cy="400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365752" y="5063001"/>
            <a:ext cx="1466181" cy="400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042380" y="6015872"/>
            <a:ext cx="123768" cy="66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042380" y="6111159"/>
            <a:ext cx="409388" cy="2858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604099" y="5996814"/>
            <a:ext cx="1199603" cy="4097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956033" y="5996814"/>
            <a:ext cx="542677" cy="4097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004252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297131" y="2158962"/>
            <a:ext cx="2846766" cy="4398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010692" y="2964034"/>
            <a:ext cx="2157898" cy="448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135186" y="3794005"/>
            <a:ext cx="1676521" cy="4398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118587" y="4590778"/>
            <a:ext cx="979353" cy="4398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554213" y="5420749"/>
            <a:ext cx="1676521" cy="4398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894497" y="6225821"/>
            <a:ext cx="954455" cy="4398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56249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204892" y="1308809"/>
            <a:ext cx="4350942" cy="5148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100165" y="2252649"/>
            <a:ext cx="1637553" cy="5052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509553" y="3186955"/>
            <a:ext cx="1837487" cy="5052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204231" y="3186955"/>
            <a:ext cx="1847008" cy="5148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357223" y="4111727"/>
            <a:ext cx="3551206" cy="524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766611" y="5046034"/>
            <a:ext cx="2465851" cy="524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909090" y="5980340"/>
            <a:ext cx="2494413" cy="524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393565"/>
            <a:ext cx="11520000" cy="55348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535" y="5738995"/>
            <a:ext cx="11520000" cy="7993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6916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56281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2023-07-10T09:12:00Z</dcterms:created>
  <dcterms:modified xsi:type="dcterms:W3CDTF">2023-07-11T08:38:00Z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2052-11.1.0.14309</vt:lpwstr>
  </property>
</Properties>
</file>