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0"/>
          <a:stretch>
            <a:fillRect/>
          </a:stretch>
        </p:blipFill>
        <p:spPr>
          <a:xfrm>
            <a:off x="2444750" y="2030730"/>
            <a:ext cx="11520170" cy="1054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55" y="3085330"/>
            <a:ext cx="11520000" cy="93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18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58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61950" y="2081560"/>
            <a:ext cx="218975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37719" y="2568032"/>
            <a:ext cx="228495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18280" y="3064043"/>
            <a:ext cx="247537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84725" y="3340735"/>
            <a:ext cx="200660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75404" y="3598208"/>
            <a:ext cx="190413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85322" y="4065603"/>
            <a:ext cx="199933" cy="190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995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576430"/>
            <a:ext cx="228495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3702" y="1977392"/>
            <a:ext cx="180892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5140" y="2378355"/>
            <a:ext cx="228495" cy="21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3702" y="2788865"/>
            <a:ext cx="180892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98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85380" y="2537460"/>
            <a:ext cx="356235" cy="24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90049" y="2959325"/>
            <a:ext cx="1313851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61884" y="3369533"/>
            <a:ext cx="361785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56826" y="3770202"/>
            <a:ext cx="1056793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28595" y="4228108"/>
            <a:ext cx="428429" cy="15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66743" y="4581078"/>
            <a:ext cx="714049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81586" y="4981746"/>
            <a:ext cx="1218644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23404" y="5382415"/>
            <a:ext cx="809256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