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4" r:id="rId5"/>
    <p:sldId id="263" r:id="rId6"/>
    <p:sldId id="262" r:id="rId7"/>
    <p:sldId id="261" r:id="rId8"/>
    <p:sldId id="258" r:id="rId9"/>
  </p:sldIdLst>
  <p:sldSz cx="12192000" cy="6858000"/>
  <p:notesSz cx="6858000" cy="9144000"/>
  <p:custDataLst>
    <p:tags r:id="rId1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54" d="100"/>
          <a:sy n="54" d="100"/>
        </p:scale>
        <p:origin x="47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gs" Target="tags/tag9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3.png"/><Relationship Id="rId3" Type="http://schemas.openxmlformats.org/officeDocument/2006/relationships/tags" Target="../tags/tag3.xml"/><Relationship Id="rId2" Type="http://schemas.openxmlformats.org/officeDocument/2006/relationships/image" Target="../media/image2.png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tags" Target="../tags/tag7.xml"/><Relationship Id="rId5" Type="http://schemas.openxmlformats.org/officeDocument/2006/relationships/tags" Target="../tags/tag6.xml"/><Relationship Id="rId4" Type="http://schemas.openxmlformats.org/officeDocument/2006/relationships/tags" Target="../tags/tag5.xml"/><Relationship Id="rId3" Type="http://schemas.openxmlformats.org/officeDocument/2006/relationships/image" Target="../media/image8.png"/><Relationship Id="rId2" Type="http://schemas.openxmlformats.org/officeDocument/2006/relationships/tags" Target="../tags/tag4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9.png"/><Relationship Id="rId1" Type="http://schemas.openxmlformats.org/officeDocument/2006/relationships/tags" Target="../tags/tag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63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520"/>
          <a:stretch>
            <a:fillRect/>
          </a:stretch>
        </p:blipFill>
        <p:spPr>
          <a:xfrm>
            <a:off x="2444750" y="2030730"/>
            <a:ext cx="11520170" cy="10547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622"/>
          <a:stretch>
            <a:fillRect/>
          </a:stretch>
        </p:blipFill>
        <p:spPr>
          <a:xfrm>
            <a:off x="4721860" y="3316605"/>
            <a:ext cx="3154045" cy="82931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703"/>
          <a:stretch>
            <a:fillRect/>
          </a:stretch>
        </p:blipFill>
        <p:spPr>
          <a:xfrm>
            <a:off x="720090" y="1080135"/>
            <a:ext cx="9941560" cy="289052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472132" y="1833567"/>
            <a:ext cx="209454" cy="2003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1472132" y="2272353"/>
            <a:ext cx="209454" cy="2003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443570" y="2701600"/>
            <a:ext cx="247537" cy="2003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462611" y="3130847"/>
            <a:ext cx="218975" cy="20985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1443570" y="3569633"/>
            <a:ext cx="247537" cy="20985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201579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2024330" y="2837849"/>
            <a:ext cx="199933" cy="15285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4166479" y="2799635"/>
            <a:ext cx="285619" cy="2579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6441917" y="2837849"/>
            <a:ext cx="199933" cy="15285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8584066" y="2799635"/>
            <a:ext cx="285619" cy="2579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10859504" y="2837849"/>
            <a:ext cx="199933" cy="15285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485679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462611" y="1756141"/>
            <a:ext cx="218975" cy="1999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1443570" y="2622745"/>
            <a:ext cx="247537" cy="20950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462611" y="3489350"/>
            <a:ext cx="218975" cy="20950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462611" y="4355954"/>
            <a:ext cx="218975" cy="20950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1462611" y="5232081"/>
            <a:ext cx="218975" cy="20950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840" y="637405"/>
            <a:ext cx="11520000" cy="279173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452451" y="1752192"/>
            <a:ext cx="218975" cy="20961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1452451" y="2628776"/>
            <a:ext cx="218975" cy="20961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585" y="3428865"/>
            <a:ext cx="11520000" cy="297647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/>
          <p:cNvSpPr/>
          <p:nvPr>
            <p:custDataLst>
              <p:tags r:id="rId4"/>
            </p:custDataLst>
          </p:nvPr>
        </p:nvSpPr>
        <p:spPr bwMode="white">
          <a:xfrm>
            <a:off x="1406287" y="3934484"/>
            <a:ext cx="209454" cy="20033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>
            <p:custDataLst>
              <p:tags r:id="rId5"/>
            </p:custDataLst>
          </p:nvPr>
        </p:nvSpPr>
        <p:spPr bwMode="white">
          <a:xfrm>
            <a:off x="1396766" y="4802624"/>
            <a:ext cx="218975" cy="20033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>
            <p:custDataLst>
              <p:tags r:id="rId6"/>
            </p:custDataLst>
          </p:nvPr>
        </p:nvSpPr>
        <p:spPr bwMode="white">
          <a:xfrm>
            <a:off x="1377725" y="5670764"/>
            <a:ext cx="257057" cy="20033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35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COMMONDATA" val="eyJoZGlkIjoiMWU5NTkzNjQ2NzQyNDFkNzhmODUwZGZiNTQ0ZGRhZjMifQ==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4" baseType="lpstr">
      <vt:lpstr>Arial</vt:lpstr>
      <vt:lpstr>宋体</vt:lpstr>
      <vt:lpstr>Wingdings</vt:lpstr>
      <vt:lpstr>微软雅黑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Administrator</cp:lastModifiedBy>
  <cp:revision>5</cp:revision>
  <dcterms:created xsi:type="dcterms:W3CDTF">2023-07-10T09:12:00Z</dcterms:created>
  <dcterms:modified xsi:type="dcterms:W3CDTF">2023-07-11T08:35:41Z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D25B4FBC8733410CA60A6556A5E942FC_12</vt:lpwstr>
  </property>
  <property fmtid="{D5CDD505-2E9C-101B-9397-08002B2CF9AE}" pid="3" name="KSOProductBuildVer">
    <vt:lpwstr>2052-11.1.0.14309</vt:lpwstr>
  </property>
</Properties>
</file>