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7" r:id="rId5"/>
    <p:sldId id="266" r:id="rId6"/>
    <p:sldId id="265" r:id="rId7"/>
    <p:sldId id="264" r:id="rId8"/>
    <p:sldId id="263" r:id="rId9"/>
    <p:sldId id="262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tags" Target="../tags/tag5.xml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0"/>
          <a:stretch>
            <a:fillRect/>
          </a:stretch>
        </p:blipFill>
        <p:spPr>
          <a:xfrm>
            <a:off x="2444750" y="2030730"/>
            <a:ext cx="11520170" cy="1054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15" y="3198995"/>
            <a:ext cx="11520000" cy="1120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32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86181" y="2793921"/>
            <a:ext cx="8311537" cy="1047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84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8710" y="2260561"/>
            <a:ext cx="276099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57752" y="3088859"/>
            <a:ext cx="257057" cy="26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57752" y="3917157"/>
            <a:ext cx="257057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38710" y="4745454"/>
            <a:ext cx="276099" cy="285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17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43371" y="3083596"/>
            <a:ext cx="2903801" cy="333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43371" y="4743718"/>
            <a:ext cx="3808264" cy="333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60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81652" y="2177803"/>
            <a:ext cx="3065652" cy="353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62611" y="3848374"/>
            <a:ext cx="3427438" cy="334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16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80" y="548505"/>
            <a:ext cx="33148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85" y="548505"/>
            <a:ext cx="35856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960" y="657725"/>
            <a:ext cx="34284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