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1" r:id="rId6"/>
    <p:sldId id="270" r:id="rId7"/>
    <p:sldId id="269" r:id="rId8"/>
    <p:sldId id="268" r:id="rId9"/>
    <p:sldId id="267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65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0" y="594225"/>
            <a:ext cx="11520000" cy="566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0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114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6345" y="3163570"/>
            <a:ext cx="46386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5" y="344035"/>
            <a:ext cx="10051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5018" y="3120138"/>
            <a:ext cx="1212823" cy="34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81227" y="3909749"/>
            <a:ext cx="1005148" cy="340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3060" y="4566920"/>
            <a:ext cx="1204595" cy="47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75131" y="5480658"/>
            <a:ext cx="1661402" cy="432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36185" y="5405755"/>
            <a:ext cx="1047115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1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52363" y="1261152"/>
            <a:ext cx="3456000" cy="495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85520" y="2166916"/>
            <a:ext cx="3446479" cy="48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33470" y="3053715"/>
            <a:ext cx="2903855" cy="53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33470" y="3968750"/>
            <a:ext cx="3669665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33322" y="4874675"/>
            <a:ext cx="3189421" cy="495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52035" y="5604510"/>
            <a:ext cx="4503420" cy="652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9" grpId="0" bldLvl="0" animBg="1"/>
      <p:bldP spid="11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32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3454" y="2223829"/>
            <a:ext cx="2465851" cy="514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62016" y="3119829"/>
            <a:ext cx="2161190" cy="514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6330" y="4034893"/>
            <a:ext cx="2456330" cy="514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71603" y="4921361"/>
            <a:ext cx="2465851" cy="524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3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38247" y="1213569"/>
            <a:ext cx="1094876" cy="486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28330" y="2100854"/>
            <a:ext cx="4093884" cy="515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14479" y="3007221"/>
            <a:ext cx="4636561" cy="505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85983" y="3913587"/>
            <a:ext cx="3560727" cy="505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23471" y="4810413"/>
            <a:ext cx="1656595" cy="49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5" y="658360"/>
            <a:ext cx="8162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5" y="462145"/>
            <a:ext cx="11520000" cy="15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0" y="1864860"/>
            <a:ext cx="11520000" cy="1237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0" y="2874510"/>
            <a:ext cx="11520000" cy="375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" y="549140"/>
            <a:ext cx="10497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