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8" r:id="rId9"/>
    <p:sldId id="279" r:id="rId10"/>
    <p:sldId id="280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5" y="3428865"/>
            <a:ext cx="11520000" cy="118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2022990"/>
            <a:ext cx="257057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2661176"/>
            <a:ext cx="276099" cy="28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308887"/>
            <a:ext cx="314181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9190" y="3947072"/>
            <a:ext cx="314181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4585258"/>
            <a:ext cx="276099" cy="28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6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18611" y="2043418"/>
            <a:ext cx="828297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9223" y="2730211"/>
            <a:ext cx="590280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18280" y="3970254"/>
            <a:ext cx="618842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56958" y="4685664"/>
            <a:ext cx="609322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33388" y="5257992"/>
            <a:ext cx="571239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76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4750" y="2617864"/>
            <a:ext cx="615096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50657" y="2692427"/>
            <a:ext cx="624416" cy="25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34070" y="3876116"/>
            <a:ext cx="484621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13378" y="3876116"/>
            <a:ext cx="102516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54663" y="3866796"/>
            <a:ext cx="820129" cy="27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24750" y="5134368"/>
            <a:ext cx="894686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48885" y="5208932"/>
            <a:ext cx="559178" cy="19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12815" y="5134368"/>
            <a:ext cx="447343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14404" y="6383300"/>
            <a:ext cx="810809" cy="27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54663" y="6383300"/>
            <a:ext cx="941284" cy="34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129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552054" y="1917209"/>
            <a:ext cx="853904" cy="30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7161" y="2946976"/>
            <a:ext cx="971107" cy="30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8340" y="2807970"/>
            <a:ext cx="825500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53432" y="2946976"/>
            <a:ext cx="586013" cy="30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49249" y="4453953"/>
            <a:ext cx="1347830" cy="24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0090" y="4453953"/>
            <a:ext cx="586013" cy="301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57945" y="4375785"/>
            <a:ext cx="1356360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61550" y="5952558"/>
            <a:ext cx="711587" cy="24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5" y="403090"/>
            <a:ext cx="49624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10" y="678180"/>
            <a:ext cx="4596765" cy="3725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42460"/>
            <a:ext cx="56819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80" y="363720"/>
            <a:ext cx="39634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5" y="872990"/>
            <a:ext cx="6931041" cy="511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