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8" r:id="rId10"/>
    <p:sldId id="279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75" y="3512685"/>
            <a:ext cx="11520000" cy="1328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4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066" y="2156336"/>
            <a:ext cx="361785" cy="34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41652" y="2156336"/>
            <a:ext cx="361785" cy="34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2066" y="2975494"/>
            <a:ext cx="361785" cy="34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27338" y="3032645"/>
            <a:ext cx="247537" cy="200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72066" y="3804178"/>
            <a:ext cx="361785" cy="34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17818" y="3851804"/>
            <a:ext cx="247536" cy="200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3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71669" y="5434322"/>
            <a:ext cx="1285289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61355" y="5434322"/>
            <a:ext cx="818776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60297" y="5434322"/>
            <a:ext cx="1190081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45256" y="5510546"/>
            <a:ext cx="628363" cy="200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49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71471" y="5638278"/>
            <a:ext cx="828297" cy="28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74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38181" y="1385048"/>
            <a:ext cx="885421" cy="209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18611" y="2138138"/>
            <a:ext cx="780694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6330" y="2957956"/>
            <a:ext cx="1275768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86049" y="3787308"/>
            <a:ext cx="1285289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6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3754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85" y="697730"/>
            <a:ext cx="4175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5" y="462145"/>
            <a:ext cx="51215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5" y="618990"/>
            <a:ext cx="51403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