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8" r:id="rId5"/>
    <p:sldId id="267" r:id="rId6"/>
    <p:sldId id="266" r:id="rId7"/>
    <p:sldId id="265" r:id="rId8"/>
    <p:sldId id="264" r:id="rId9"/>
    <p:sldId id="263" r:id="rId10"/>
    <p:sldId id="261" r:id="rId11"/>
    <p:sldId id="258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7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tags" Target="../tags/tag4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png"/><Relationship Id="rId2" Type="http://schemas.openxmlformats.org/officeDocument/2006/relationships/tags" Target="../tags/tag5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74" b="50349"/>
          <a:stretch>
            <a:fillRect/>
          </a:stretch>
        </p:blipFill>
        <p:spPr>
          <a:xfrm>
            <a:off x="2244090" y="2260600"/>
            <a:ext cx="8631555" cy="902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755" y="3080885"/>
            <a:ext cx="11520000" cy="1411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054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29190" y="1957699"/>
            <a:ext cx="314181" cy="276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48231" y="3617695"/>
            <a:ext cx="276099" cy="286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388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38909" y="1232709"/>
            <a:ext cx="276099" cy="276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57950" y="2893421"/>
            <a:ext cx="257057" cy="267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2984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923666" y="4212467"/>
            <a:ext cx="859056" cy="271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595092" y="4240519"/>
            <a:ext cx="1428648" cy="243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923666" y="4754805"/>
            <a:ext cx="448203" cy="271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193576" y="4754805"/>
            <a:ext cx="765680" cy="336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790301" y="4745454"/>
            <a:ext cx="364165" cy="280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923666" y="5297142"/>
            <a:ext cx="961769" cy="271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933004" y="5848831"/>
            <a:ext cx="690980" cy="336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436353" y="5848831"/>
            <a:ext cx="550916" cy="271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730240" y="5718810"/>
            <a:ext cx="816610" cy="466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933065" y="6330315"/>
            <a:ext cx="690245" cy="387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445691" y="6391168"/>
            <a:ext cx="1148521" cy="327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6415918" y="6456623"/>
            <a:ext cx="971107" cy="261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ldLvl="0" animBg="1"/>
      <p:bldP spid="14" grpId="0" bldLvl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489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67272" y="4625777"/>
            <a:ext cx="257057" cy="276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416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38909" y="1242234"/>
            <a:ext cx="276099" cy="276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19867" y="2358790"/>
            <a:ext cx="314181" cy="267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57950" y="3465803"/>
            <a:ext cx="257057" cy="267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70" y="548505"/>
            <a:ext cx="331086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385" y="744720"/>
            <a:ext cx="46513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548640"/>
            <a:ext cx="5973445" cy="5172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360" y="548505"/>
            <a:ext cx="438914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2023-07-10T09:12:00Z</dcterms:created>
  <dcterms:modified xsi:type="dcterms:W3CDTF">2023-07-11T08:24:09Z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