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76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6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4"/>
          <a:stretch>
            <a:fillRect/>
          </a:stretch>
        </p:blipFill>
        <p:spPr>
          <a:xfrm>
            <a:off x="2244090" y="2260600"/>
            <a:ext cx="8631555" cy="1818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4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67272" y="1929248"/>
            <a:ext cx="257057" cy="267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48231" y="3580035"/>
            <a:ext cx="276099" cy="286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16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57950" y="1251777"/>
            <a:ext cx="257057" cy="26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57950" y="2358790"/>
            <a:ext cx="257057" cy="276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9867" y="3465803"/>
            <a:ext cx="314181" cy="276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86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52892" y="2367610"/>
            <a:ext cx="5236363" cy="371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71933" y="3502615"/>
            <a:ext cx="3294148" cy="343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052892" y="4599468"/>
            <a:ext cx="4608000" cy="35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46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33719" y="3717455"/>
            <a:ext cx="3008528" cy="361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41520" y="4298266"/>
            <a:ext cx="2399206" cy="333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99173" y="4850513"/>
            <a:ext cx="2294479" cy="276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692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614280" y="1842778"/>
            <a:ext cx="247537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14280" y="2948807"/>
            <a:ext cx="285619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18611" y="3501822"/>
            <a:ext cx="257057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04099" y="4064371"/>
            <a:ext cx="314181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38247" y="5160865"/>
            <a:ext cx="276099" cy="286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242314" y="6276429"/>
            <a:ext cx="228495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0" y="549140"/>
            <a:ext cx="29634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00" y="549140"/>
            <a:ext cx="37913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600" y="686300"/>
            <a:ext cx="34455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