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5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2685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9263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7213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57325" y="2389505"/>
            <a:ext cx="9277350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26840" y="3514090"/>
            <a:ext cx="451485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89018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02797" y="3437033"/>
            <a:ext cx="95639" cy="58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66842" y="3437033"/>
            <a:ext cx="1773006" cy="31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74199" y="4136777"/>
            <a:ext cx="2023140" cy="390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88913" y="4843887"/>
            <a:ext cx="95639" cy="58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88913" y="4924910"/>
            <a:ext cx="1824504" cy="235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87549" y="5580460"/>
            <a:ext cx="603263" cy="279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72540" y="6243375"/>
            <a:ext cx="971107" cy="31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42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18347" y="2118503"/>
            <a:ext cx="1275768" cy="419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47570" y="3033147"/>
            <a:ext cx="1780363" cy="495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79867" y="3947792"/>
            <a:ext cx="123768" cy="7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27867" y="3938265"/>
            <a:ext cx="2161190" cy="409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66148" y="4852910"/>
            <a:ext cx="809256" cy="409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42247" y="5815192"/>
            <a:ext cx="1513785" cy="362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5859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07178" y="2034164"/>
            <a:ext cx="1041097" cy="481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34645" y="2865775"/>
            <a:ext cx="1286061" cy="49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49599" y="3697386"/>
            <a:ext cx="1531025" cy="472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52142" y="4528996"/>
            <a:ext cx="1041097" cy="481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04532" y="5369361"/>
            <a:ext cx="2598368" cy="481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85917" y="6200972"/>
            <a:ext cx="1548522" cy="481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0771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63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6393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34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