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76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0" y="3428865"/>
            <a:ext cx="11520000" cy="133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9891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0847" y="1915835"/>
            <a:ext cx="245211" cy="254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91765" y="2924290"/>
            <a:ext cx="254293" cy="26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91765" y="3932744"/>
            <a:ext cx="254293" cy="26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64519" y="5949652"/>
            <a:ext cx="299703" cy="254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8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04561" y="1853144"/>
            <a:ext cx="1894611" cy="27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81388" y="2368574"/>
            <a:ext cx="1551867" cy="286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33851" y="2912639"/>
            <a:ext cx="533157" cy="324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81057" y="3437613"/>
            <a:ext cx="552198" cy="27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80330" y="3962588"/>
            <a:ext cx="1294809" cy="276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2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3851" y="2385134"/>
            <a:ext cx="1190082" cy="27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94314" y="2385134"/>
            <a:ext cx="780694" cy="27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33851" y="3442580"/>
            <a:ext cx="1266247" cy="33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56760" y="3442580"/>
            <a:ext cx="542677" cy="27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47107" y="4500025"/>
            <a:ext cx="599801" cy="276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33851" y="5557470"/>
            <a:ext cx="4988826" cy="34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1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7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9388" y="1270479"/>
            <a:ext cx="276099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67471" y="1794298"/>
            <a:ext cx="228495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388" y="2327641"/>
            <a:ext cx="276099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388" y="2851460"/>
            <a:ext cx="276099" cy="276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7471" y="3384803"/>
            <a:ext cx="228495" cy="26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42460"/>
            <a:ext cx="32432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10" y="628515"/>
            <a:ext cx="35910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85" y="628515"/>
            <a:ext cx="34340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