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7" r:id="rId5"/>
    <p:sldId id="266" r:id="rId6"/>
    <p:sldId id="265" r:id="rId7"/>
    <p:sldId id="264" r:id="rId8"/>
    <p:sldId id="263" r:id="rId9"/>
    <p:sldId id="261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57325" y="2389505"/>
            <a:ext cx="9277350" cy="923925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5" y="3198360"/>
            <a:ext cx="11520000" cy="1286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5" y="385310"/>
            <a:ext cx="111939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576814" y="3589425"/>
            <a:ext cx="407053" cy="259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30558" y="4117271"/>
            <a:ext cx="508816" cy="26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04568" y="4654377"/>
            <a:ext cx="351545" cy="259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558312" y="5182223"/>
            <a:ext cx="462560" cy="26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530558" y="5719329"/>
            <a:ext cx="499565" cy="259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68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60640" y="3509645"/>
            <a:ext cx="469265" cy="306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18016" y="4061971"/>
            <a:ext cx="856860" cy="24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09090" y="4576433"/>
            <a:ext cx="1256727" cy="276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80859" y="5119476"/>
            <a:ext cx="704528" cy="285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279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032198" y="3624243"/>
            <a:ext cx="2408727" cy="276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13157" y="4167397"/>
            <a:ext cx="2903801" cy="343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32198" y="5158413"/>
            <a:ext cx="2732429" cy="276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32198" y="5701566"/>
            <a:ext cx="1770841" cy="285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239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202578" y="3071170"/>
            <a:ext cx="809256" cy="276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14809" y="4166790"/>
            <a:ext cx="799735" cy="276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70190" y="4097020"/>
            <a:ext cx="1694815" cy="346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69223" y="4719364"/>
            <a:ext cx="1361454" cy="276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88396" y="5805457"/>
            <a:ext cx="809256" cy="285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0" y="451985"/>
            <a:ext cx="43342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638810"/>
            <a:ext cx="4986020" cy="3890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67885"/>
            <a:ext cx="54380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05" y="667885"/>
            <a:ext cx="32474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