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5" r:id="rId6"/>
    <p:sldId id="264" r:id="rId7"/>
    <p:sldId id="263" r:id="rId8"/>
    <p:sldId id="262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70" y="3313295"/>
            <a:ext cx="11520000" cy="1446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51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3851" y="3946390"/>
            <a:ext cx="9263603" cy="120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4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9669" y="2309043"/>
            <a:ext cx="314181" cy="27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3185570"/>
            <a:ext cx="314181" cy="26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38710" y="4052570"/>
            <a:ext cx="276099" cy="27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4919569"/>
            <a:ext cx="276099" cy="27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50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72132" y="2738207"/>
            <a:ext cx="218975" cy="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2132" y="3729319"/>
            <a:ext cx="209454" cy="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4710902"/>
            <a:ext cx="209454" cy="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2132" y="5692484"/>
            <a:ext cx="218975" cy="6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3831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59672" y="2599403"/>
            <a:ext cx="1012572" cy="300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37063" y="2590819"/>
            <a:ext cx="1003992" cy="257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51091" y="4359165"/>
            <a:ext cx="660746" cy="18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82263" y="4290491"/>
            <a:ext cx="1209938" cy="257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62985" y="5990163"/>
            <a:ext cx="840949" cy="24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0" y="452620"/>
            <a:ext cx="4692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10" y="668520"/>
            <a:ext cx="30201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65" y="668520"/>
            <a:ext cx="3193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