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8" r:id="rId6"/>
    <p:sldId id="267" r:id="rId7"/>
    <p:sldId id="266" r:id="rId8"/>
    <p:sldId id="265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56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0" y="549140"/>
            <a:ext cx="84319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3" b="47961"/>
          <a:stretch>
            <a:fillRect/>
          </a:stretch>
        </p:blipFill>
        <p:spPr>
          <a:xfrm>
            <a:off x="3338830" y="2169160"/>
            <a:ext cx="8038465" cy="100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96970" y="3289300"/>
            <a:ext cx="4003675" cy="741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317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09685" y="2995462"/>
            <a:ext cx="1866049" cy="486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726876" y="2995462"/>
            <a:ext cx="2008859" cy="486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09685" y="3881721"/>
            <a:ext cx="2751471" cy="476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26876" y="3881721"/>
            <a:ext cx="2218314" cy="476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42842" y="4758450"/>
            <a:ext cx="123768" cy="76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38247" y="4758450"/>
            <a:ext cx="1475702" cy="476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26876" y="4758450"/>
            <a:ext cx="2123107" cy="4764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00165" y="5635180"/>
            <a:ext cx="1751801" cy="486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74677" y="5635180"/>
            <a:ext cx="2104066" cy="40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055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28210" y="2081530"/>
            <a:ext cx="4159250" cy="480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909695" y="2900680"/>
            <a:ext cx="2397760" cy="44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99900" y="3827065"/>
            <a:ext cx="3303669" cy="400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385820" y="4714240"/>
            <a:ext cx="2783840" cy="42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918942" y="5591672"/>
            <a:ext cx="2941884" cy="495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9" grpId="0" animBg="1"/>
      <p:bldP spid="10" grpId="0" bldLvl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92955"/>
            <a:ext cx="8289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21704" y="1436383"/>
            <a:ext cx="1760601" cy="37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39590" y="2074097"/>
            <a:ext cx="1767451" cy="37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98394" y="2711812"/>
            <a:ext cx="794668" cy="356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25796" y="3328955"/>
            <a:ext cx="1178301" cy="37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54624" y="3966669"/>
            <a:ext cx="1753750" cy="37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076602" y="4604383"/>
            <a:ext cx="3363638" cy="37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01338" y="5228383"/>
            <a:ext cx="1972969" cy="370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54717" y="5866097"/>
            <a:ext cx="794668" cy="363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8990"/>
            <a:ext cx="84097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95" y="-135"/>
            <a:ext cx="11520000" cy="4276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50" y="4074025"/>
            <a:ext cx="11520000" cy="284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08830"/>
            <a:ext cx="108817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80" y="413250"/>
            <a:ext cx="83618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