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 b="47961"/>
          <a:stretch>
            <a:fillRect/>
          </a:stretch>
        </p:blipFill>
        <p:spPr>
          <a:xfrm>
            <a:off x="3338830" y="2169160"/>
            <a:ext cx="8038465" cy="1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45" y="3428865"/>
            <a:ext cx="11520000" cy="78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4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5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95365" y="2759075"/>
            <a:ext cx="2345690" cy="123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38605" y="3006725"/>
            <a:ext cx="1261110" cy="982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3228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84544" y="2521927"/>
            <a:ext cx="1317531" cy="20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76840" y="3300722"/>
            <a:ext cx="1186550" cy="16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76023" y="4087228"/>
            <a:ext cx="1502448" cy="161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45530" y="5066506"/>
            <a:ext cx="1402285" cy="16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66523" y="6261686"/>
            <a:ext cx="1440809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