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76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tags" Target="../tags/tag5.xml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3" b="47961"/>
          <a:stretch>
            <a:fillRect/>
          </a:stretch>
        </p:blipFill>
        <p:spPr>
          <a:xfrm>
            <a:off x="3338830" y="2169160"/>
            <a:ext cx="8038465" cy="1004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220" y="2845300"/>
            <a:ext cx="11520000" cy="1622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93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8710" y="1928418"/>
            <a:ext cx="276099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19669" y="2490853"/>
            <a:ext cx="314181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38710" y="3043755"/>
            <a:ext cx="276099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38710" y="3606190"/>
            <a:ext cx="276099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634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8710" y="1852188"/>
            <a:ext cx="276099" cy="27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19669" y="2977104"/>
            <a:ext cx="314181" cy="26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57752" y="4645412"/>
            <a:ext cx="257057" cy="27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57752" y="5760794"/>
            <a:ext cx="257057" cy="26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617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71867" y="3460224"/>
            <a:ext cx="304661" cy="276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94975" y="3460224"/>
            <a:ext cx="276099" cy="276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99041" y="3460224"/>
            <a:ext cx="276099" cy="276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31669" y="3460224"/>
            <a:ext cx="238016" cy="276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726214" y="3460224"/>
            <a:ext cx="257057" cy="276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19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37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14479" y="1795263"/>
            <a:ext cx="456991" cy="276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90247" y="1795263"/>
            <a:ext cx="1751801" cy="276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46314" y="1795263"/>
            <a:ext cx="1018710" cy="276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93322" y="1804800"/>
            <a:ext cx="523636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56958" y="2348400"/>
            <a:ext cx="885421" cy="276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89388" y="2348400"/>
            <a:ext cx="1190082" cy="276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823735" y="3473748"/>
            <a:ext cx="723570" cy="276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385123" y="3473748"/>
            <a:ext cx="990148" cy="276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62145"/>
            <a:ext cx="30446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25" y="549140"/>
            <a:ext cx="32807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15" y="609465"/>
            <a:ext cx="41764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