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5" r:id="rId6"/>
    <p:sldId id="264" r:id="rId7"/>
    <p:sldId id="263" r:id="rId8"/>
    <p:sldId id="262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5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3" b="47961"/>
          <a:stretch>
            <a:fillRect/>
          </a:stretch>
        </p:blipFill>
        <p:spPr>
          <a:xfrm>
            <a:off x="3338830" y="2169160"/>
            <a:ext cx="8038465" cy="100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80" y="3070725"/>
            <a:ext cx="11520000" cy="1340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533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661553" y="1956325"/>
            <a:ext cx="1171041" cy="35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21619" y="1956325"/>
            <a:ext cx="1513785" cy="35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85520" y="2537367"/>
            <a:ext cx="1161520" cy="35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5305" y="2527842"/>
            <a:ext cx="790214" cy="36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547305" y="3099359"/>
            <a:ext cx="1542347" cy="36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793190" y="3099359"/>
            <a:ext cx="1152000" cy="352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3099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9482" y="4736103"/>
            <a:ext cx="271064" cy="271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0788" y="5297142"/>
            <a:ext cx="308452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482" y="5858181"/>
            <a:ext cx="280411" cy="261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829" y="6419220"/>
            <a:ext cx="252370" cy="271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81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62413" y="2462317"/>
            <a:ext cx="7835504" cy="362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62413" y="3615838"/>
            <a:ext cx="1847008" cy="333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52892" y="4769358"/>
            <a:ext cx="3655933" cy="333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94512" y="4740759"/>
            <a:ext cx="1761321" cy="362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62413" y="5884746"/>
            <a:ext cx="7111933" cy="37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3531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028384" y="5502442"/>
            <a:ext cx="286005" cy="286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46940" y="5502442"/>
            <a:ext cx="293734" cy="27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860363" y="5966335"/>
            <a:ext cx="293735" cy="27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860363" y="6422496"/>
            <a:ext cx="293735" cy="27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5" y="334510"/>
            <a:ext cx="37688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50" y="549140"/>
            <a:ext cx="33449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80" y="549140"/>
            <a:ext cx="33629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