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3" r:id="rId5"/>
    <p:sldId id="262" r:id="rId6"/>
    <p:sldId id="261" r:id="rId7"/>
    <p:sldId id="260" r:id="rId8"/>
    <p:sldId id="278" r:id="rId9"/>
    <p:sldId id="279" r:id="rId10"/>
    <p:sldId id="258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8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tags" Target="../tags/tag6.xml"/><Relationship Id="rId3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23" b="47961"/>
          <a:stretch>
            <a:fillRect/>
          </a:stretch>
        </p:blipFill>
        <p:spPr>
          <a:xfrm>
            <a:off x="3338830" y="2169160"/>
            <a:ext cx="8038465" cy="1004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590" y="3173595"/>
            <a:ext cx="11520000" cy="1286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884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38710" y="2213026"/>
            <a:ext cx="276099" cy="285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19669" y="3031851"/>
            <a:ext cx="314181" cy="266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57752" y="3850677"/>
            <a:ext cx="257057" cy="266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38710" y="4659982"/>
            <a:ext cx="276099" cy="276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19669" y="5478807"/>
            <a:ext cx="314181" cy="266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74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738710" y="2349004"/>
            <a:ext cx="276099" cy="26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38710" y="3160022"/>
            <a:ext cx="276099" cy="26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776793" y="3980581"/>
            <a:ext cx="218975" cy="26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748231" y="4791599"/>
            <a:ext cx="285619" cy="267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93091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551208" y="2597005"/>
            <a:ext cx="438529" cy="192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974351" y="4283422"/>
            <a:ext cx="653947" cy="223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820325" y="6023743"/>
            <a:ext cx="684721" cy="192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375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813884" y="2157131"/>
            <a:ext cx="790214" cy="276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366743" y="4273265"/>
            <a:ext cx="742611" cy="276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90" y="548505"/>
            <a:ext cx="53262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270" y="548505"/>
            <a:ext cx="51238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10" y="549275"/>
            <a:ext cx="3616325" cy="3563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25" y="207010"/>
            <a:ext cx="3628390" cy="3366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345" y="3573780"/>
            <a:ext cx="3570605" cy="3184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