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7" r:id="rId5"/>
    <p:sldId id="266" r:id="rId6"/>
    <p:sldId id="265" r:id="rId7"/>
    <p:sldId id="264" r:id="rId8"/>
    <p:sldId id="263" r:id="rId9"/>
    <p:sldId id="261" r:id="rId10"/>
    <p:sldId id="258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7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tags" Target="../tags/tag4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23" b="47961"/>
          <a:stretch>
            <a:fillRect/>
          </a:stretch>
        </p:blipFill>
        <p:spPr>
          <a:xfrm>
            <a:off x="3338830" y="2169160"/>
            <a:ext cx="8038465" cy="1004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490" y="2658610"/>
            <a:ext cx="11520000" cy="1540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491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633855" y="5683885"/>
            <a:ext cx="2418080" cy="801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175669" y="5693999"/>
            <a:ext cx="2037421" cy="800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631669" y="5693999"/>
            <a:ext cx="1837487" cy="800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726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995438" y="1956722"/>
            <a:ext cx="1380495" cy="333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213421" y="2547556"/>
            <a:ext cx="1009190" cy="324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872000" y="3128862"/>
            <a:ext cx="1266247" cy="343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089652" y="3729226"/>
            <a:ext cx="1152000" cy="276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260694" y="4320060"/>
            <a:ext cx="1542347" cy="333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463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119206" y="2481511"/>
            <a:ext cx="276099" cy="276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471801" y="3673273"/>
            <a:ext cx="285619" cy="266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528925" y="4264386"/>
            <a:ext cx="257057" cy="276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462280" y="4865034"/>
            <a:ext cx="314181" cy="266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471801" y="6056796"/>
            <a:ext cx="238016" cy="266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02267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258236" y="4539383"/>
            <a:ext cx="1673465" cy="2139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645785" y="4648200"/>
            <a:ext cx="2097405" cy="2031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0" y="118745"/>
            <a:ext cx="4064635" cy="5142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815" y="325120"/>
            <a:ext cx="3921125" cy="2715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5" y="472305"/>
            <a:ext cx="49268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660" y="472305"/>
            <a:ext cx="30614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2023-07-11T08:08:02Z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