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3" r:id="rId5"/>
    <p:sldId id="262" r:id="rId6"/>
    <p:sldId id="261" r:id="rId7"/>
    <p:sldId id="260" r:id="rId8"/>
    <p:sldId id="276" r:id="rId9"/>
    <p:sldId id="277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5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3"/>
          <a:stretch>
            <a:fillRect/>
          </a:stretch>
        </p:blipFill>
        <p:spPr>
          <a:xfrm>
            <a:off x="3338830" y="2169160"/>
            <a:ext cx="8038465" cy="1930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7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57752" y="1881640"/>
            <a:ext cx="257057" cy="26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38710" y="2377893"/>
            <a:ext cx="276099" cy="276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19669" y="2883690"/>
            <a:ext cx="314181" cy="276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38710" y="3389487"/>
            <a:ext cx="276099" cy="276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57752" y="3895284"/>
            <a:ext cx="257057" cy="26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98914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11047" y="1742727"/>
            <a:ext cx="220718" cy="22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94697" y="2601818"/>
            <a:ext cx="237067" cy="237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78348" y="3469090"/>
            <a:ext cx="269766" cy="237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11047" y="4336363"/>
            <a:ext cx="220718" cy="22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94697" y="5629090"/>
            <a:ext cx="237067" cy="237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85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8710" y="3470485"/>
            <a:ext cx="285619" cy="27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19669" y="3975249"/>
            <a:ext cx="314181" cy="27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38710" y="4480013"/>
            <a:ext cx="276099" cy="27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57752" y="4984777"/>
            <a:ext cx="257057" cy="26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18025"/>
            <a:ext cx="107816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73420" y="4048922"/>
            <a:ext cx="258403" cy="25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73420" y="4521492"/>
            <a:ext cx="258403" cy="25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09062" y="4994062"/>
            <a:ext cx="204940" cy="24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09062" y="5466631"/>
            <a:ext cx="204940" cy="24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73420" y="5939201"/>
            <a:ext cx="258403" cy="24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5" y="255770"/>
            <a:ext cx="48311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55" y="481830"/>
            <a:ext cx="49818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0" y="549140"/>
            <a:ext cx="49933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50" y="648200"/>
            <a:ext cx="40132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