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1" b="58256"/>
          <a:stretch>
            <a:fillRect/>
          </a:stretch>
        </p:blipFill>
        <p:spPr>
          <a:xfrm>
            <a:off x="3095625" y="2475230"/>
            <a:ext cx="5380990" cy="79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0"/>
          <a:stretch>
            <a:fillRect/>
          </a:stretch>
        </p:blipFill>
        <p:spPr>
          <a:xfrm>
            <a:off x="4251325" y="3429000"/>
            <a:ext cx="2839720" cy="117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3845"/>
            <a:ext cx="11520000" cy="413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75603" y="636596"/>
            <a:ext cx="2494413" cy="266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55" y="4226425"/>
            <a:ext cx="11520000" cy="256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00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633644"/>
            <a:ext cx="228495" cy="21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3702" y="2044104"/>
            <a:ext cx="180892" cy="200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5140" y="2445019"/>
            <a:ext cx="228495" cy="21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5140" y="2855479"/>
            <a:ext cx="228495" cy="200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3702" y="3256394"/>
            <a:ext cx="180892" cy="200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54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11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03900" y="1241855"/>
            <a:ext cx="1847008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13421" y="1641735"/>
            <a:ext cx="1409057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13421" y="2041614"/>
            <a:ext cx="1475702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13421" y="2441494"/>
            <a:ext cx="1390016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13421" y="2850894"/>
            <a:ext cx="1171041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