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1" b="58256"/>
          <a:stretch>
            <a:fillRect/>
          </a:stretch>
        </p:blipFill>
        <p:spPr>
          <a:xfrm>
            <a:off x="3095625" y="2475230"/>
            <a:ext cx="5380990" cy="796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1"/>
          <a:stretch>
            <a:fillRect/>
          </a:stretch>
        </p:blipFill>
        <p:spPr>
          <a:xfrm>
            <a:off x="3917315" y="3429000"/>
            <a:ext cx="3291205" cy="1099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"/>
          <a:stretch>
            <a:fillRect/>
          </a:stretch>
        </p:blipFill>
        <p:spPr>
          <a:xfrm>
            <a:off x="720090" y="1182370"/>
            <a:ext cx="11520170" cy="2295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91107" y="3076691"/>
            <a:ext cx="199933" cy="200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85586" y="3076691"/>
            <a:ext cx="142809" cy="191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41983" y="3067137"/>
            <a:ext cx="199933" cy="21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17421" y="3067137"/>
            <a:ext cx="199933" cy="200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92859" y="3067137"/>
            <a:ext cx="209454" cy="200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73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2132" y="1786366"/>
            <a:ext cx="209454" cy="20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72132" y="2292277"/>
            <a:ext cx="209454" cy="20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43570" y="2798188"/>
            <a:ext cx="257057" cy="20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3304099"/>
            <a:ext cx="218975" cy="21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43570" y="3819555"/>
            <a:ext cx="257057" cy="20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51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62611" y="1851318"/>
            <a:ext cx="218975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2356008"/>
            <a:ext cx="218975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43570" y="2870220"/>
            <a:ext cx="257057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72132" y="3374910"/>
            <a:ext cx="209454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43570" y="3889123"/>
            <a:ext cx="257057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69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43570" y="2357381"/>
            <a:ext cx="257057" cy="20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3367846"/>
            <a:ext cx="218975" cy="209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25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6099" y="1824233"/>
            <a:ext cx="257057" cy="209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5140" y="2845168"/>
            <a:ext cx="218975" cy="209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4661" y="3866103"/>
            <a:ext cx="209454" cy="200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2023-07-11T07:59:36Z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