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78" r:id="rId10"/>
    <p:sldId id="279" r:id="rId11"/>
    <p:sldId id="25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1" b="58256"/>
          <a:stretch>
            <a:fillRect/>
          </a:stretch>
        </p:blipFill>
        <p:spPr>
          <a:xfrm>
            <a:off x="3095625" y="2475230"/>
            <a:ext cx="5380990" cy="79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00" y="3552055"/>
            <a:ext cx="11520000" cy="1174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84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0148" y="2052342"/>
            <a:ext cx="314181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0148" y="3100946"/>
            <a:ext cx="314181" cy="2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8231" y="4159083"/>
            <a:ext cx="257057" cy="266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32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0347" y="1222814"/>
            <a:ext cx="314181" cy="26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38909" y="2279643"/>
            <a:ext cx="266578" cy="276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050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267947" y="2862857"/>
            <a:ext cx="511415" cy="265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07217" y="3365714"/>
            <a:ext cx="1059361" cy="32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56987" y="3868571"/>
            <a:ext cx="2054795" cy="32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37810" y="4883428"/>
            <a:ext cx="867580" cy="265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09499" y="5889142"/>
            <a:ext cx="913242" cy="32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06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33851" y="2320248"/>
            <a:ext cx="1190082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70809" y="2320248"/>
            <a:ext cx="580760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33851" y="3369689"/>
            <a:ext cx="799735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42360" y="3370580"/>
            <a:ext cx="31496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33851" y="4419130"/>
            <a:ext cx="3075173" cy="352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80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03768" y="3631947"/>
            <a:ext cx="2789553" cy="323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03768" y="4155667"/>
            <a:ext cx="3655933" cy="276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03768" y="4679388"/>
            <a:ext cx="2903801" cy="276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03768" y="5212630"/>
            <a:ext cx="1942214" cy="276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5" y="392930"/>
            <a:ext cx="52158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35" y="549140"/>
            <a:ext cx="41798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736600"/>
            <a:ext cx="3801110" cy="3554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30" y="648200"/>
            <a:ext cx="3487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2023-07-11T07:58:14Z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