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6" r:id="rId5"/>
    <p:sldId id="265" r:id="rId6"/>
    <p:sldId id="264" r:id="rId7"/>
    <p:sldId id="263" r:id="rId8"/>
    <p:sldId id="262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tags" Target="../tags/tag5.xml"/><Relationship Id="rId3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91" b="58256"/>
          <a:stretch>
            <a:fillRect/>
          </a:stretch>
        </p:blipFill>
        <p:spPr>
          <a:xfrm>
            <a:off x="3095625" y="2475230"/>
            <a:ext cx="5380990" cy="796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14"/>
          <a:stretch>
            <a:fillRect/>
          </a:stretch>
        </p:blipFill>
        <p:spPr>
          <a:xfrm>
            <a:off x="3816985" y="3271520"/>
            <a:ext cx="3938270" cy="1414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55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19669" y="1880758"/>
            <a:ext cx="314181" cy="266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57752" y="2414596"/>
            <a:ext cx="257057" cy="266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57752" y="2948435"/>
            <a:ext cx="257057" cy="266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19669" y="3482274"/>
            <a:ext cx="314181" cy="266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48231" y="4006580"/>
            <a:ext cx="266578" cy="285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988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024000" y="3493148"/>
            <a:ext cx="847338" cy="27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90446" y="4027284"/>
            <a:ext cx="923504" cy="352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71074" y="4561420"/>
            <a:ext cx="428429" cy="333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509223" y="5095556"/>
            <a:ext cx="771173" cy="27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051900" y="5629691"/>
            <a:ext cx="1980297" cy="333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97400"/>
            <a:ext cx="111139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21177" y="1323141"/>
            <a:ext cx="247998" cy="257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84436" y="2866490"/>
            <a:ext cx="303108" cy="257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11992" y="3886203"/>
            <a:ext cx="257183" cy="275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684436" y="4915103"/>
            <a:ext cx="303108" cy="266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69485"/>
            <a:ext cx="101330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17543" y="5229921"/>
            <a:ext cx="7830091" cy="989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90" y="548505"/>
            <a:ext cx="35846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685" y="746625"/>
            <a:ext cx="34487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105" y="834890"/>
            <a:ext cx="33924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2023-07-11T07:56:07Z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