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7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91" b="58256"/>
          <a:stretch>
            <a:fillRect/>
          </a:stretch>
        </p:blipFill>
        <p:spPr>
          <a:xfrm>
            <a:off x="3095625" y="2475230"/>
            <a:ext cx="5380990" cy="796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485" y="3271385"/>
            <a:ext cx="11520000" cy="11976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70" y="472305"/>
            <a:ext cx="370643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965" y="707890"/>
            <a:ext cx="369679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480" y="766310"/>
            <a:ext cx="28897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874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947504" y="3884377"/>
            <a:ext cx="952066" cy="333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175885" y="4318635"/>
            <a:ext cx="904240" cy="395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833256" y="4981327"/>
            <a:ext cx="1275768" cy="333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099834" y="5601342"/>
            <a:ext cx="1009190" cy="267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07798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82164" y="1828978"/>
            <a:ext cx="240541" cy="249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673255" y="2845448"/>
            <a:ext cx="249449" cy="258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655437" y="3870835"/>
            <a:ext cx="285085" cy="249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646528" y="5404458"/>
            <a:ext cx="293994" cy="249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971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052892" y="2375371"/>
            <a:ext cx="2323041" cy="361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033851" y="3499296"/>
            <a:ext cx="3998677" cy="276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043371" y="4594647"/>
            <a:ext cx="7092891" cy="3333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5873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519074" y="4569685"/>
            <a:ext cx="885421" cy="276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403834" y="5113161"/>
            <a:ext cx="523636" cy="276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450776" y="5113161"/>
            <a:ext cx="1256727" cy="333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043371" y="5666171"/>
            <a:ext cx="476033" cy="266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328661" y="5656637"/>
            <a:ext cx="990148" cy="276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823735" y="6285924"/>
            <a:ext cx="923504" cy="266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096000" y="6080125"/>
            <a:ext cx="698500" cy="405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659745" y="6080125"/>
            <a:ext cx="828040" cy="405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2023-07-10T09:12:00Z</dcterms:created>
  <dcterms:modified xsi:type="dcterms:W3CDTF">2023-07-11T07:58:52Z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