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6" r:id="rId5"/>
    <p:sldId id="265" r:id="rId6"/>
    <p:sldId id="264" r:id="rId7"/>
    <p:sldId id="263" r:id="rId8"/>
    <p:sldId id="262" r:id="rId9"/>
    <p:sldId id="258" r:id="rId10"/>
  </p:sldIdLst>
  <p:sldSz cx="12192000" cy="6858000"/>
  <p:notesSz cx="6858000" cy="9144000"/>
  <p:custDataLst>
    <p:tags r:id="rId1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54" d="100"/>
          <a:sy n="54" d="100"/>
        </p:scale>
        <p:origin x="47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4" Type="http://schemas.openxmlformats.org/officeDocument/2006/relationships/tags" Target="tags/tag7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3.png"/><Relationship Id="rId3" Type="http://schemas.openxmlformats.org/officeDocument/2006/relationships/tags" Target="../tags/tag3.xml"/><Relationship Id="rId2" Type="http://schemas.openxmlformats.org/officeDocument/2006/relationships/image" Target="../media/image2.png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tags" Target="../tags/tag5.xml"/><Relationship Id="rId3" Type="http://schemas.openxmlformats.org/officeDocument/2006/relationships/image" Target="../media/image9.png"/><Relationship Id="rId2" Type="http://schemas.openxmlformats.org/officeDocument/2006/relationships/tags" Target="../tags/tag4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1.png"/><Relationship Id="rId1" Type="http://schemas.openxmlformats.org/officeDocument/2006/relationships/tags" Target="../tags/tag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63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291" b="58256"/>
          <a:stretch>
            <a:fillRect/>
          </a:stretch>
        </p:blipFill>
        <p:spPr>
          <a:xfrm>
            <a:off x="3095625" y="2475230"/>
            <a:ext cx="5380990" cy="79629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2905" y="3012305"/>
            <a:ext cx="11520000" cy="151505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527462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985612" y="2700455"/>
            <a:ext cx="9016066" cy="145670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/>
              <a:t>1</a:t>
            </a:r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231746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672066" y="2090911"/>
            <a:ext cx="352264" cy="34332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7270214" y="2138596"/>
            <a:ext cx="247537" cy="20027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672066" y="2777568"/>
            <a:ext cx="352264" cy="34332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7270214" y="2825253"/>
            <a:ext cx="247537" cy="20027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824730"/>
            <a:ext cx="10701610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3373291" y="2284637"/>
            <a:ext cx="937496" cy="30967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5655123" y="2284637"/>
            <a:ext cx="751766" cy="30967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7751223" y="2284637"/>
            <a:ext cx="910963" cy="30967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3355603" y="3558739"/>
            <a:ext cx="751766" cy="30967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5469392" y="3558739"/>
            <a:ext cx="734077" cy="30967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7556648" y="3585282"/>
            <a:ext cx="822520" cy="2919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3382136" y="4823992"/>
            <a:ext cx="769454" cy="30967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5504769" y="4823992"/>
            <a:ext cx="946340" cy="3185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7795445" y="4823992"/>
            <a:ext cx="884430" cy="30967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3364447" y="6160029"/>
            <a:ext cx="504125" cy="24774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/>
        </p:nvSpPr>
        <p:spPr bwMode="white">
          <a:xfrm>
            <a:off x="5212907" y="6160029"/>
            <a:ext cx="566035" cy="24774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/>
          <p:cNvSpPr/>
          <p:nvPr/>
        </p:nvSpPr>
        <p:spPr bwMode="white">
          <a:xfrm>
            <a:off x="7123277" y="6124637"/>
            <a:ext cx="477592" cy="28313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  <p:bldP spid="14" grpId="0" bldLvl="0" animBg="1"/>
      <p:bldP spid="15" grpId="0" bldLvl="0" animBg="1"/>
      <p:bldP spid="16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716780"/>
            <a:ext cx="9252957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3442357" y="3057497"/>
            <a:ext cx="940589" cy="6501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2876474" y="4128413"/>
            <a:ext cx="1269414" cy="46661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3840005" y="4839807"/>
            <a:ext cx="1192943" cy="64254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2578238" y="5719489"/>
            <a:ext cx="1315296" cy="64254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 bldLvl="0" animBg="1"/>
      <p:bldP spid="9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315" y="256405"/>
            <a:ext cx="4620190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3575" y="549140"/>
            <a:ext cx="2853647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1110" y="549140"/>
            <a:ext cx="3337981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35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COMMONDATA" val="eyJoZGlkIjoiMWU5NTkzNjQ2NzQyNDFkNzhmODUwZGZiNTQ0ZGRhZjMifQ==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</Words>
  <Application>WPS 演示</Application>
  <PresentationFormat>宽屏</PresentationFormat>
  <Paragraphs>2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5" baseType="lpstr">
      <vt:lpstr>Arial</vt:lpstr>
      <vt:lpstr>宋体</vt:lpstr>
      <vt:lpstr>Wingdings</vt:lpstr>
      <vt:lpstr>微软雅黑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Administrator</cp:lastModifiedBy>
  <cp:revision>5</cp:revision>
  <dcterms:created xsi:type="dcterms:W3CDTF">2023-07-10T09:12:00Z</dcterms:created>
  <dcterms:modified xsi:type="dcterms:W3CDTF">2023-07-11T07:57:29Z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D25B4FBC8733410CA60A6556A5E942FC_12</vt:lpwstr>
  </property>
  <property fmtid="{D5CDD505-2E9C-101B-9397-08002B2CF9AE}" pid="3" name="KSOProductBuildVer">
    <vt:lpwstr>2052-11.1.0.14309</vt:lpwstr>
  </property>
</Properties>
</file>