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15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1775484"/>
            <a:ext cx="218975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1652" y="2804420"/>
            <a:ext cx="228495" cy="21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92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3702" y="1394799"/>
            <a:ext cx="218975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2472749"/>
            <a:ext cx="228495" cy="2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5140" y="4094444"/>
            <a:ext cx="266578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958080"/>
            <a:ext cx="11520000" cy="5150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8304" y="3065917"/>
            <a:ext cx="228495" cy="219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68056" y="3075455"/>
            <a:ext cx="257057" cy="209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05411" y="3075455"/>
            <a:ext cx="199933" cy="209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04684" y="3075455"/>
            <a:ext cx="218975" cy="209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03957" y="3075455"/>
            <a:ext cx="228495" cy="209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3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28859" y="4484432"/>
            <a:ext cx="199933" cy="219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48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95504" y="1765903"/>
            <a:ext cx="218975" cy="219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76462" y="2842389"/>
            <a:ext cx="266578" cy="219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08958" y="3385396"/>
            <a:ext cx="238016" cy="20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09950" y="4461882"/>
            <a:ext cx="228495" cy="219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3688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5973" y="2890712"/>
            <a:ext cx="3008528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25973" y="4339282"/>
            <a:ext cx="4369983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60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0760" y="2136845"/>
            <a:ext cx="4284297" cy="218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1719" y="3574536"/>
            <a:ext cx="2427768" cy="26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81719" y="5040790"/>
            <a:ext cx="3484561" cy="29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720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2618" y="5018779"/>
            <a:ext cx="209454" cy="219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08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3702" y="1260906"/>
            <a:ext cx="218975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2213046"/>
            <a:ext cx="228495" cy="21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181" y="3174707"/>
            <a:ext cx="228495" cy="21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3702" y="4136368"/>
            <a:ext cx="218975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24200" y="2510790"/>
            <a:ext cx="5943600" cy="183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95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60330" y="943610"/>
            <a:ext cx="1830070" cy="146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405490"/>
            <a:ext cx="257057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3015787"/>
            <a:ext cx="257057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3616549"/>
            <a:ext cx="209454" cy="219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1173" y="4226847"/>
            <a:ext cx="209454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4827609"/>
            <a:ext cx="218975" cy="219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1862047"/>
            <a:ext cx="209454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91173" y="3502441"/>
            <a:ext cx="209454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7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299318"/>
            <a:ext cx="266578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3702" y="2939436"/>
            <a:ext cx="218975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5140" y="4579555"/>
            <a:ext cx="266578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5" y="1546725"/>
            <a:ext cx="11520000" cy="3137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38447" y="2271401"/>
            <a:ext cx="218975" cy="219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28927" y="2786302"/>
            <a:ext cx="228495" cy="219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09885" y="3301204"/>
            <a:ext cx="266578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38447" y="3816105"/>
            <a:ext cx="218975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09885" y="4331006"/>
            <a:ext cx="266578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556885"/>
            <a:ext cx="11520000" cy="3124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8915" y="2223606"/>
            <a:ext cx="238016" cy="21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8915" y="2747459"/>
            <a:ext cx="238016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7477" y="3261787"/>
            <a:ext cx="199933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7477" y="3776116"/>
            <a:ext cx="199933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8915" y="4280919"/>
            <a:ext cx="238016" cy="21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53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91173" y="2223258"/>
            <a:ext cx="209454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2737724"/>
            <a:ext cx="218975" cy="21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252190"/>
            <a:ext cx="218975" cy="21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3766656"/>
            <a:ext cx="257057" cy="21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4281122"/>
            <a:ext cx="218975" cy="21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2785079"/>
            <a:ext cx="209454" cy="219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1652" y="3299460"/>
            <a:ext cx="209454" cy="219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1173" y="3870995"/>
            <a:ext cx="199933" cy="161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4385376"/>
            <a:ext cx="190413" cy="161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00694" y="4899758"/>
            <a:ext cx="190413" cy="161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2023-07-16T01:50:29Z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