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3" r:id="rId5"/>
    <p:sldId id="272" r:id="rId6"/>
    <p:sldId id="271" r:id="rId7"/>
    <p:sldId id="270" r:id="rId8"/>
    <p:sldId id="269" r:id="rId9"/>
    <p:sldId id="268" r:id="rId10"/>
    <p:sldId id="274" r:id="rId11"/>
    <p:sldId id="267" r:id="rId12"/>
    <p:sldId id="266" r:id="rId13"/>
    <p:sldId id="265" r:id="rId14"/>
    <p:sldId id="263" r:id="rId15"/>
    <p:sldId id="262" r:id="rId16"/>
    <p:sldId id="261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989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45"/>
          <a:stretch/>
        </p:blipFill>
        <p:spPr>
          <a:xfrm>
            <a:off x="323468" y="778476"/>
            <a:ext cx="11520000" cy="1048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085120" y="969547"/>
            <a:ext cx="228495" cy="219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47"/>
          <a:stretch/>
        </p:blipFill>
        <p:spPr>
          <a:xfrm>
            <a:off x="323468" y="1798746"/>
            <a:ext cx="11520000" cy="1834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085120" y="2170329"/>
            <a:ext cx="228495" cy="228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03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0"/>
          <a:stretch/>
        </p:blipFill>
        <p:spPr>
          <a:xfrm>
            <a:off x="335825" y="593122"/>
            <a:ext cx="11520000" cy="3190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97477" y="1306263"/>
            <a:ext cx="228495" cy="209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19461" y="1306263"/>
            <a:ext cx="238016" cy="209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13"/>
          <a:stretch/>
        </p:blipFill>
        <p:spPr>
          <a:xfrm>
            <a:off x="783213" y="3783488"/>
            <a:ext cx="11520000" cy="2629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097394" y="3974055"/>
            <a:ext cx="228495" cy="20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619378" y="3974055"/>
            <a:ext cx="238016" cy="20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8"/>
          <a:stretch/>
        </p:blipFill>
        <p:spPr>
          <a:xfrm>
            <a:off x="672000" y="716692"/>
            <a:ext cx="11520000" cy="2573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14743" y="898769"/>
            <a:ext cx="190413" cy="20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5" y="-8478"/>
            <a:ext cx="11520000" cy="3636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4"/>
          <a:stretch>
            <a:fillRect/>
          </a:stretch>
        </p:blipFill>
        <p:spPr>
          <a:xfrm>
            <a:off x="874446" y="3563430"/>
            <a:ext cx="10448290" cy="3232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"/>
          <a:stretch/>
        </p:blipFill>
        <p:spPr>
          <a:xfrm>
            <a:off x="449632" y="1770225"/>
            <a:ext cx="11524066" cy="2581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1261" y="3970722"/>
            <a:ext cx="209454" cy="219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25112" y="3970722"/>
            <a:ext cx="257057" cy="219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96087" y="3970722"/>
            <a:ext cx="218975" cy="219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28980" y="3970722"/>
            <a:ext cx="228495" cy="219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71393" y="3970722"/>
            <a:ext cx="228496" cy="219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080000"/>
            <a:ext cx="11520000" cy="4621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856816" y="3776387"/>
            <a:ext cx="733090" cy="161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39957" y="4938787"/>
            <a:ext cx="761652" cy="219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71130" y="4938787"/>
            <a:ext cx="875900" cy="219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01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91239" y="1585569"/>
            <a:ext cx="847338" cy="238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61157" y="1556952"/>
            <a:ext cx="894942" cy="219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488198" y="1556952"/>
            <a:ext cx="809256" cy="219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71272" y="2835185"/>
            <a:ext cx="990148" cy="219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22082" y="2835185"/>
            <a:ext cx="523636" cy="219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300760" y="4046645"/>
            <a:ext cx="599801" cy="219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490181" y="4046645"/>
            <a:ext cx="1390016" cy="267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5" y="549140"/>
            <a:ext cx="112861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97337" y="3881911"/>
            <a:ext cx="195876" cy="214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69355" y="4423370"/>
            <a:ext cx="233185" cy="205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97337" y="4955493"/>
            <a:ext cx="195876" cy="214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97337" y="5496951"/>
            <a:ext cx="195876" cy="205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69355" y="6038410"/>
            <a:ext cx="233185" cy="205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48940" y="2487930"/>
            <a:ext cx="6294120" cy="188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5" y="1080000"/>
            <a:ext cx="11520000" cy="4421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665335" y="917575"/>
            <a:ext cx="2103755" cy="1478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55588" y="2509339"/>
            <a:ext cx="209454" cy="209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27026" y="3147777"/>
            <a:ext cx="257057" cy="209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55588" y="3786216"/>
            <a:ext cx="209454" cy="209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55588" y="4434183"/>
            <a:ext cx="209454" cy="209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246067" y="5063092"/>
            <a:ext cx="218975" cy="219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079365"/>
            <a:ext cx="11520000" cy="4690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97279" y="3243450"/>
            <a:ext cx="9063669" cy="953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57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53090" y="1994336"/>
            <a:ext cx="266578" cy="209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81652" y="2641991"/>
            <a:ext cx="218975" cy="209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81652" y="3280121"/>
            <a:ext cx="218975" cy="209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53090" y="3918252"/>
            <a:ext cx="266578" cy="219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81652" y="4565906"/>
            <a:ext cx="218975" cy="209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92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81652" y="1880490"/>
            <a:ext cx="199933" cy="219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53090" y="2471328"/>
            <a:ext cx="238016" cy="209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53090" y="3052637"/>
            <a:ext cx="238016" cy="219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81652" y="3643475"/>
            <a:ext cx="199933" cy="219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53090" y="4234314"/>
            <a:ext cx="238016" cy="209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61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62611" y="2405162"/>
            <a:ext cx="257057" cy="209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81652" y="2986708"/>
            <a:ext cx="218975" cy="219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2611" y="3577787"/>
            <a:ext cx="257057" cy="209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91173" y="4159333"/>
            <a:ext cx="209454" cy="219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81652" y="4750412"/>
            <a:ext cx="218975" cy="219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62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91173" y="1871548"/>
            <a:ext cx="209454" cy="209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81652" y="2453288"/>
            <a:ext cx="218975" cy="219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2611" y="3035028"/>
            <a:ext cx="257057" cy="219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91173" y="3626305"/>
            <a:ext cx="209454" cy="219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81652" y="4217581"/>
            <a:ext cx="218975" cy="219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74"/>
          <a:stretch/>
        </p:blipFill>
        <p:spPr>
          <a:xfrm>
            <a:off x="335825" y="804410"/>
            <a:ext cx="11520000" cy="4496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06998" y="1452021"/>
            <a:ext cx="218975" cy="209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78436" y="2632960"/>
            <a:ext cx="266578" cy="209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6998" y="4394844"/>
            <a:ext cx="218975" cy="209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2023-07-10T09:12:00Z</dcterms:created>
  <dcterms:modified xsi:type="dcterms:W3CDTF">2023-07-16T01:44:06Z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