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2" r:id="rId5"/>
    <p:sldId id="271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61" r:id="rId16"/>
    <p:sldId id="260" r:id="rId17"/>
    <p:sldId id="258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1440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799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34181" y="1203925"/>
            <a:ext cx="228495" cy="219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43702" y="2557570"/>
            <a:ext cx="218975" cy="219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43702" y="3911214"/>
            <a:ext cx="218975" cy="209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765040"/>
            <a:ext cx="11520000" cy="55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16519" y="3272397"/>
            <a:ext cx="209454" cy="209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87957" y="3949288"/>
            <a:ext cx="257057" cy="209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87957" y="4626179"/>
            <a:ext cx="257057" cy="209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16519" y="5293537"/>
            <a:ext cx="209454" cy="219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87957" y="5970428"/>
            <a:ext cx="257057" cy="219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49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463540" y="1991360"/>
            <a:ext cx="1768475" cy="3138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851150" y="3231515"/>
            <a:ext cx="2914015" cy="883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3052119" y="4337223"/>
            <a:ext cx="3043881" cy="911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4566920" y="3889375"/>
            <a:ext cx="1100455" cy="1029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4839970" y="1516380"/>
            <a:ext cx="1100455" cy="1029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2" grpId="0" bldLvl="0" animBg="1"/>
      <p:bldP spid="7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5" y="1080000"/>
            <a:ext cx="11520000" cy="4308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818877" y="4158940"/>
            <a:ext cx="1152000" cy="428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74414" y="4149408"/>
            <a:ext cx="1466181" cy="438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06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433057" y="1547504"/>
            <a:ext cx="1704198" cy="438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459966" y="1547504"/>
            <a:ext cx="1885090" cy="62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452099" y="3264866"/>
            <a:ext cx="809256" cy="620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1080000"/>
            <a:ext cx="11520000" cy="42088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664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72264" y="1890786"/>
            <a:ext cx="199933" cy="219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53223" y="2587108"/>
            <a:ext cx="228495" cy="209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72264" y="3273892"/>
            <a:ext cx="199933" cy="219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394644" y="4714231"/>
            <a:ext cx="618842" cy="219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947173" y="5353321"/>
            <a:ext cx="1342413" cy="219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35910" y="2360930"/>
            <a:ext cx="6324600" cy="1844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9"/>
          <a:stretch/>
        </p:blipFill>
        <p:spPr>
          <a:xfrm>
            <a:off x="411081" y="185350"/>
            <a:ext cx="11520000" cy="3057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127941" y="148278"/>
            <a:ext cx="1755140" cy="1262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82254" y="1737152"/>
            <a:ext cx="218975" cy="219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42386" y="1737152"/>
            <a:ext cx="257057" cy="219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3"/>
          <a:stretch/>
        </p:blipFill>
        <p:spPr>
          <a:xfrm>
            <a:off x="892994" y="3242739"/>
            <a:ext cx="11520000" cy="3491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1216696" y="3547751"/>
            <a:ext cx="218975" cy="209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576828" y="3547751"/>
            <a:ext cx="266578" cy="209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216696" y="5349239"/>
            <a:ext cx="218975" cy="209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5" y="674235"/>
            <a:ext cx="109398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82008" y="1433795"/>
            <a:ext cx="253153" cy="207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209132" y="2111974"/>
            <a:ext cx="207947" cy="198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209132" y="3459289"/>
            <a:ext cx="207947" cy="207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09132" y="4815647"/>
            <a:ext cx="207947" cy="198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82008" y="5484784"/>
            <a:ext cx="253153" cy="207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0" y="1080000"/>
            <a:ext cx="11520000" cy="4215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30823" y="2024144"/>
            <a:ext cx="209454" cy="209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202261" y="2710795"/>
            <a:ext cx="257057" cy="209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02261" y="3397446"/>
            <a:ext cx="257057" cy="219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202261" y="4084097"/>
            <a:ext cx="257057" cy="219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230823" y="4780284"/>
            <a:ext cx="209454" cy="209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40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62611" y="1937701"/>
            <a:ext cx="238016" cy="209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91173" y="2623862"/>
            <a:ext cx="190413" cy="219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91173" y="3319554"/>
            <a:ext cx="190413" cy="209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91173" y="4005715"/>
            <a:ext cx="190413" cy="209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62611" y="4691876"/>
            <a:ext cx="238016" cy="219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773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81652" y="2718915"/>
            <a:ext cx="228495" cy="219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81652" y="3404973"/>
            <a:ext cx="228495" cy="228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62611" y="4100559"/>
            <a:ext cx="266578" cy="219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62611" y="4786617"/>
            <a:ext cx="266578" cy="219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81652" y="5472675"/>
            <a:ext cx="228495" cy="228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55" y="1080000"/>
            <a:ext cx="11520000" cy="4158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86707" y="2081484"/>
            <a:ext cx="228495" cy="219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296228" y="2777754"/>
            <a:ext cx="218975" cy="209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286707" y="3464487"/>
            <a:ext cx="228495" cy="219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96228" y="4151219"/>
            <a:ext cx="218975" cy="219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267666" y="4847489"/>
            <a:ext cx="266578" cy="209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81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81652" y="1889731"/>
            <a:ext cx="228495" cy="219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81455" y="3193415"/>
            <a:ext cx="228600" cy="258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2023-07-10T09:12:00Z</dcterms:created>
  <dcterms:modified xsi:type="dcterms:W3CDTF">2023-07-16T01:28:41Z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