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90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1366104"/>
            <a:ext cx="209454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3206707"/>
            <a:ext cx="228495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4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3416299"/>
            <a:ext cx="228495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1173" y="4036133"/>
            <a:ext cx="209454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4655967"/>
            <a:ext cx="199933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5266266"/>
            <a:ext cx="257057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5886100"/>
            <a:ext cx="238016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560570"/>
            <a:ext cx="11520000" cy="5736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7957" y="1256169"/>
            <a:ext cx="228495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6998" y="1875538"/>
            <a:ext cx="199933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7957" y="2485379"/>
            <a:ext cx="228495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8915" y="3104749"/>
            <a:ext cx="257057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7477" y="3724118"/>
            <a:ext cx="218975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5" y="495800"/>
            <a:ext cx="11520000" cy="254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05427" y="1496708"/>
            <a:ext cx="209454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5" y="2998970"/>
            <a:ext cx="11520000" cy="3208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257697" y="3237688"/>
            <a:ext cx="209454" cy="21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229135" y="4498120"/>
            <a:ext cx="257057" cy="21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97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1251535"/>
            <a:ext cx="209454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3128901"/>
            <a:ext cx="22849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5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4470573"/>
            <a:ext cx="209454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8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61034"/>
            <a:ext cx="228495" cy="219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518746"/>
            <a:ext cx="209454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181" y="3776457"/>
            <a:ext cx="228495" cy="219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140" y="5034169"/>
            <a:ext cx="257057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9005" y="2646680"/>
            <a:ext cx="4981575" cy="148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78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1652" y="2490346"/>
            <a:ext cx="218975" cy="21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3157402"/>
            <a:ext cx="228495" cy="21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824458"/>
            <a:ext cx="218975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491514"/>
            <a:ext cx="257057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5149040"/>
            <a:ext cx="218975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0363200" y="723265"/>
            <a:ext cx="1708785" cy="176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08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48033" y="3577557"/>
            <a:ext cx="209454" cy="162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13553" y="3577557"/>
            <a:ext cx="209454" cy="162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21950" y="3539427"/>
            <a:ext cx="295140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90909" y="5083718"/>
            <a:ext cx="285619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13553" y="5131381"/>
            <a:ext cx="209454" cy="152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8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53090" y="1918425"/>
            <a:ext cx="257057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575826"/>
            <a:ext cx="209454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242756"/>
            <a:ext cx="209454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3909685"/>
            <a:ext cx="257057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576614"/>
            <a:ext cx="209454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29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986114"/>
            <a:ext cx="228495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2691929"/>
            <a:ext cx="190413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407283"/>
            <a:ext cx="228495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4113098"/>
            <a:ext cx="190413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828451"/>
            <a:ext cx="228495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8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72132" y="2825655"/>
            <a:ext cx="228495" cy="20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89388" y="2825655"/>
            <a:ext cx="190413" cy="20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2132" y="3531549"/>
            <a:ext cx="228495" cy="20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89388" y="3531549"/>
            <a:ext cx="190413" cy="20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2132" y="4246981"/>
            <a:ext cx="228495" cy="20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19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985847"/>
            <a:ext cx="257057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2681919"/>
            <a:ext cx="228495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397062"/>
            <a:ext cx="257057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2132" y="4102669"/>
            <a:ext cx="228495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4817812"/>
            <a:ext cx="228495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15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918340"/>
            <a:ext cx="257057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3337802"/>
            <a:ext cx="228495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4757264"/>
            <a:ext cx="228495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2023-07-16T01:24:58Z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