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6" r:id="rId5"/>
    <p:sldId id="265" r:id="rId6"/>
    <p:sldId id="258" r:id="rId7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0" d="100"/>
          <a:sy n="70" d="100"/>
        </p:scale>
        <p:origin x="667" y="4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635" cy="6858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285" y="2960329"/>
            <a:ext cx="4953429" cy="9373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884" y="1138991"/>
            <a:ext cx="11446232" cy="45800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073" y="1081836"/>
            <a:ext cx="11453853" cy="46943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504" y="514097"/>
            <a:ext cx="11430991" cy="58298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35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NTNlYzU2NDZlZWRhZGY1YzdjNGExMDUwNGJjODllMjk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宽屏</PresentationFormat>
  <Paragraphs>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Arial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Admin</cp:lastModifiedBy>
  <cp:revision>7</cp:revision>
  <dcterms:created xsi:type="dcterms:W3CDTF">2023-07-10T09:12:00Z</dcterms:created>
  <dcterms:modified xsi:type="dcterms:W3CDTF">2023-07-16T06:47:09Z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D25B4FBC8733410CA60A6556A5E942FC_12</vt:lpwstr>
  </property>
  <property fmtid="{D5CDD505-2E9C-101B-9397-08002B2CF9AE}" pid="3" name="KSOProductBuildVer">
    <vt:lpwstr>2052-11.1.0.14309</vt:lpwstr>
  </property>
</Properties>
</file>