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6" r:id="rId5"/>
    <p:sldId id="265" r:id="rId6"/>
    <p:sldId id="258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667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285" y="2960329"/>
            <a:ext cx="4953429" cy="937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84" y="1138991"/>
            <a:ext cx="11446232" cy="4580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73" y="1081836"/>
            <a:ext cx="11453853" cy="4694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04" y="514097"/>
            <a:ext cx="11430991" cy="5829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TNlYzU2NDZlZWRhZGY1YzdjNGExMDUwNGJjODllMjk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7</cp:revision>
  <dcterms:created xsi:type="dcterms:W3CDTF">2023-07-10T09:12:00Z</dcterms:created>
  <dcterms:modified xsi:type="dcterms:W3CDTF">2023-07-16T06:47:09Z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D25B4FBC8733410CA60A6556A5E942FC_12</vt:lpwstr>
  </property>
  <property fmtid="{D5CDD505-2E9C-101B-9397-08002B2CF9AE}" pid="3" name="KSOProductBuildVer">
    <vt:lpwstr>2052-11.1.0.14309</vt:lpwstr>
  </property>
</Properties>
</file>