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3" r:id="rId8"/>
    <p:sldId id="261" r:id="rId9"/>
    <p:sldId id="260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55135" y="3520353"/>
            <a:ext cx="2888339" cy="7998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06270" y="2287270"/>
            <a:ext cx="8054340" cy="92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4"/>
          <a:stretch/>
        </p:blipFill>
        <p:spPr>
          <a:xfrm>
            <a:off x="720000" y="1080001"/>
            <a:ext cx="11520000" cy="2590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76805" y="2763520"/>
            <a:ext cx="1091565" cy="280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80150" y="2763520"/>
            <a:ext cx="1282065" cy="280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86330" y="3330575"/>
            <a:ext cx="1224280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318250" y="3228975"/>
            <a:ext cx="1052195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459012" y="1079862"/>
            <a:ext cx="1732760" cy="390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00"/>
          <a:stretch/>
        </p:blipFill>
        <p:spPr>
          <a:xfrm>
            <a:off x="348939" y="583096"/>
            <a:ext cx="11520000" cy="1996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/>
        </p:nvSpPr>
        <p:spPr bwMode="white">
          <a:xfrm>
            <a:off x="10459012" y="1079862"/>
            <a:ext cx="1732760" cy="390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82029" y="1253940"/>
            <a:ext cx="247537" cy="20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8"/>
          <a:stretch/>
        </p:blipFill>
        <p:spPr>
          <a:xfrm>
            <a:off x="826017" y="2579402"/>
            <a:ext cx="11520000" cy="242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130678" y="2731958"/>
            <a:ext cx="209454" cy="200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30678" y="3704502"/>
            <a:ext cx="209454" cy="209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6"/>
          <a:stretch/>
        </p:blipFill>
        <p:spPr>
          <a:xfrm>
            <a:off x="672000" y="993913"/>
            <a:ext cx="11520000" cy="2413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57619" y="1138570"/>
            <a:ext cx="247537" cy="200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8099" y="2616456"/>
            <a:ext cx="257057" cy="200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0" y="402455"/>
            <a:ext cx="11520000" cy="289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47870" y="2615565"/>
            <a:ext cx="2198370" cy="581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"/>
          <a:stretch>
            <a:fillRect/>
          </a:stretch>
        </p:blipFill>
        <p:spPr>
          <a:xfrm>
            <a:off x="915035" y="3292475"/>
            <a:ext cx="11049635" cy="3138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2952366" y="3416336"/>
            <a:ext cx="1037752" cy="591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3885391" y="4208006"/>
            <a:ext cx="1780363" cy="600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3514085" y="5009214"/>
            <a:ext cx="1180561" cy="41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3437920" y="5810422"/>
            <a:ext cx="1313851" cy="600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236085"/>
            <a:ext cx="11520000" cy="340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7957" y="894474"/>
            <a:ext cx="209454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9395" y="1867746"/>
            <a:ext cx="257057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7957" y="2831476"/>
            <a:ext cx="209454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"/>
          <a:stretch>
            <a:fillRect/>
          </a:stretch>
        </p:blipFill>
        <p:spPr>
          <a:xfrm>
            <a:off x="817880" y="3642360"/>
            <a:ext cx="11195050" cy="2997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103409" y="3794972"/>
            <a:ext cx="247537" cy="21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1122451" y="4759193"/>
            <a:ext cx="209454" cy="21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093889" y="5732961"/>
            <a:ext cx="257057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>
          <a:xfrm>
            <a:off x="508055" y="775335"/>
            <a:ext cx="11292840" cy="4867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74080" y="1889820"/>
            <a:ext cx="209454" cy="20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74080" y="2852014"/>
            <a:ext cx="190413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64560" y="3814208"/>
            <a:ext cx="218975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73684" y="4300068"/>
            <a:ext cx="247537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07436" y="5271788"/>
            <a:ext cx="228495" cy="20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745355"/>
            <a:ext cx="11520000" cy="530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6998" y="3850728"/>
            <a:ext cx="180892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8436" y="4327012"/>
            <a:ext cx="228495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6998" y="4812822"/>
            <a:ext cx="180892" cy="20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6998" y="5298632"/>
            <a:ext cx="180892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8436" y="5784442"/>
            <a:ext cx="228495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2023-07-10T09:12:00Z</dcterms:created>
  <dcterms:modified xsi:type="dcterms:W3CDTF">2023-07-16T06:14:18Z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