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72" r:id="rId5"/>
    <p:sldId id="261" r:id="rId6"/>
    <p:sldId id="260" r:id="rId7"/>
    <p:sldId id="270" r:id="rId8"/>
    <p:sldId id="271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720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78926" y="3585144"/>
            <a:ext cx="5109028" cy="8370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06270" y="2287270"/>
            <a:ext cx="8054340" cy="92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98"/>
          <a:stretch/>
        </p:blipFill>
        <p:spPr>
          <a:xfrm>
            <a:off x="498327" y="867794"/>
            <a:ext cx="11361164" cy="3149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28929" y="3435927"/>
            <a:ext cx="1378053" cy="395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76428" y="3435927"/>
            <a:ext cx="1468808" cy="40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1"/>
          <a:stretch/>
        </p:blipFill>
        <p:spPr>
          <a:xfrm>
            <a:off x="498327" y="568035"/>
            <a:ext cx="11278037" cy="417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440873" y="1303301"/>
            <a:ext cx="415636" cy="48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16491" y="2518972"/>
            <a:ext cx="540018" cy="515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82437" y="3767181"/>
            <a:ext cx="374072" cy="472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74"/>
          <a:stretch/>
        </p:blipFill>
        <p:spPr>
          <a:xfrm>
            <a:off x="498326" y="4746205"/>
            <a:ext cx="11278037" cy="1379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316491" y="5001004"/>
            <a:ext cx="540018" cy="47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/>
          <a:stretch/>
        </p:blipFill>
        <p:spPr>
          <a:xfrm>
            <a:off x="441567" y="706582"/>
            <a:ext cx="11362506" cy="5602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225761" y="3387695"/>
            <a:ext cx="2563606" cy="36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78810" y="4017074"/>
            <a:ext cx="2310062" cy="281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25761" y="5050382"/>
            <a:ext cx="2610559" cy="35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69418" y="5670368"/>
            <a:ext cx="2187986" cy="281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91380"/>
            <a:ext cx="10506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5168" y="3228212"/>
            <a:ext cx="234450" cy="25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40435" y="4348936"/>
            <a:ext cx="286550" cy="25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75168" y="5469660"/>
            <a:ext cx="234450" cy="24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71955" y="312420"/>
            <a:ext cx="3708400" cy="6233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02095" y="1028700"/>
            <a:ext cx="3738245" cy="511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6515" y="451485"/>
            <a:ext cx="4166870" cy="595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2023-07-10T09:12:00Z</dcterms:created>
  <dcterms:modified xsi:type="dcterms:W3CDTF">2023-07-16T06:08:34Z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