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3" r:id="rId7"/>
    <p:sldId id="274" r:id="rId8"/>
    <p:sldId id="272" r:id="rId9"/>
    <p:sldId id="273" r:id="rId10"/>
    <p:sldId id="258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590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47488" y="3495033"/>
            <a:ext cx="4929861" cy="8581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06270" y="2287270"/>
            <a:ext cx="8054340" cy="92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14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48231" y="1890554"/>
            <a:ext cx="276099" cy="276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67272" y="2472245"/>
            <a:ext cx="257057" cy="276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9190" y="3053937"/>
            <a:ext cx="314181" cy="276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67272" y="3635629"/>
            <a:ext cx="257057" cy="276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48231" y="4217321"/>
            <a:ext cx="276099" cy="276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86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48231" y="3330056"/>
            <a:ext cx="285619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67272" y="3911638"/>
            <a:ext cx="257057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9190" y="4493220"/>
            <a:ext cx="314181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48231" y="5065268"/>
            <a:ext cx="276099" cy="286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76793" y="5656385"/>
            <a:ext cx="238016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4291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8717" y="2510588"/>
            <a:ext cx="4246214" cy="371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87758" y="3674133"/>
            <a:ext cx="4284297" cy="36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78238" y="4856752"/>
            <a:ext cx="3627371" cy="352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33"/>
          <a:stretch/>
        </p:blipFill>
        <p:spPr>
          <a:xfrm>
            <a:off x="419555" y="748712"/>
            <a:ext cx="11376205" cy="4254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07631" y="2309868"/>
            <a:ext cx="1570104" cy="545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98723" y="3823320"/>
            <a:ext cx="1814682" cy="610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35"/>
          <a:stretch/>
        </p:blipFill>
        <p:spPr>
          <a:xfrm>
            <a:off x="354241" y="692330"/>
            <a:ext cx="11376205" cy="3500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802122" y="1061352"/>
            <a:ext cx="1917972" cy="799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68885" y="1287062"/>
            <a:ext cx="1372666" cy="310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72278" y="2594294"/>
            <a:ext cx="1015396" cy="545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6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32280" y="142875"/>
            <a:ext cx="3989705" cy="6416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80200" y="1116965"/>
            <a:ext cx="3693160" cy="4717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57650" y="143510"/>
            <a:ext cx="4076065" cy="649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2023-07-10T09:12:00Z</dcterms:created>
  <dcterms:modified xsi:type="dcterms:W3CDTF">2023-07-16T06:05:52Z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