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59926" y="3629187"/>
            <a:ext cx="4222434" cy="7121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06270" y="2287270"/>
            <a:ext cx="8054340" cy="92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323340"/>
            <a:ext cx="11520170" cy="3284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491615" y="3208655"/>
            <a:ext cx="247650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80275" y="3151505"/>
            <a:ext cx="361950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05890" y="3950970"/>
            <a:ext cx="361950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66000" y="3998595"/>
            <a:ext cx="247650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5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9190" y="2157764"/>
            <a:ext cx="323702" cy="27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7752" y="2958935"/>
            <a:ext cx="266578" cy="27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67272" y="3760105"/>
            <a:ext cx="257057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7752" y="4551738"/>
            <a:ext cx="266578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29190" y="5352908"/>
            <a:ext cx="323702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" y="241618"/>
            <a:ext cx="9803757" cy="6391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70177" y="2986269"/>
            <a:ext cx="1336679" cy="461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74158" y="2986269"/>
            <a:ext cx="1110092" cy="461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05685" y="5830809"/>
            <a:ext cx="978565" cy="56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70176" y="5951298"/>
            <a:ext cx="1209357" cy="44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927600"/>
            <a:ext cx="11520000" cy="4984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72849" y="2252238"/>
            <a:ext cx="533157" cy="247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86899" y="3090858"/>
            <a:ext cx="1028231" cy="276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20453" y="3853240"/>
            <a:ext cx="561719" cy="314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49015" y="4606092"/>
            <a:ext cx="637884" cy="352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91891" y="5406593"/>
            <a:ext cx="514115" cy="352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45" y="280670"/>
            <a:ext cx="3559810" cy="6430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15" y="836795"/>
            <a:ext cx="36732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454025"/>
            <a:ext cx="4327525" cy="6029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2023-07-16T05:59:20Z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