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3" r:id="rId8"/>
    <p:sldId id="274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240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6270" y="2287270"/>
            <a:ext cx="8054340" cy="922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97863" y="3570534"/>
            <a:ext cx="4541520" cy="84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32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231" y="1976153"/>
            <a:ext cx="276099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29190" y="2576766"/>
            <a:ext cx="314181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67272" y="3177380"/>
            <a:ext cx="257057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67272" y="3777993"/>
            <a:ext cx="238016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48231" y="4369073"/>
            <a:ext cx="285619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8" y="344847"/>
            <a:ext cx="10896268" cy="6274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8657" y="1084074"/>
            <a:ext cx="243139" cy="261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00647" y="2219960"/>
            <a:ext cx="261150" cy="261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18657" y="4482716"/>
            <a:ext cx="243139" cy="261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2637" y="5618602"/>
            <a:ext cx="297170" cy="252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0" y="1080000"/>
            <a:ext cx="11520000" cy="5016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641" y="3864573"/>
            <a:ext cx="276099" cy="27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53600" y="4465354"/>
            <a:ext cx="314181" cy="27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2641" y="5066136"/>
            <a:ext cx="285619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1682" y="5666917"/>
            <a:ext cx="257057" cy="27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4886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2618" y="3766101"/>
            <a:ext cx="228495" cy="27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64056" y="4366188"/>
            <a:ext cx="276099" cy="26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92618" y="4966274"/>
            <a:ext cx="228495" cy="27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64056" y="5566361"/>
            <a:ext cx="276099" cy="26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275" y="213791"/>
            <a:ext cx="3436918" cy="6317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830" y="437349"/>
            <a:ext cx="3436918" cy="5464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45607" y="473428"/>
            <a:ext cx="4414660" cy="601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2023-07-16T05:53:52Z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