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  <p:sldId id="258" r:id="rId7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1435" y="8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635" cy="685863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3872132" y="3433250"/>
            <a:ext cx="4447735" cy="737707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514600" y="2203450"/>
            <a:ext cx="7162800" cy="868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g_1677721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000" y="729480"/>
            <a:ext cx="11520000" cy="5283731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4" name="矩形 3"/>
          <p:cNvSpPr/>
          <p:nvPr/>
        </p:nvSpPr>
        <p:spPr bwMode="white">
          <a:xfrm>
            <a:off x="1757355" y="3686080"/>
            <a:ext cx="571239" cy="267047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5" name="矩形 4"/>
          <p:cNvSpPr/>
          <p:nvPr/>
        </p:nvSpPr>
        <p:spPr bwMode="white">
          <a:xfrm>
            <a:off x="5403768" y="3686080"/>
            <a:ext cx="580760" cy="267047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6" name="矩形 5"/>
          <p:cNvSpPr/>
          <p:nvPr/>
        </p:nvSpPr>
        <p:spPr bwMode="white">
          <a:xfrm>
            <a:off x="9059702" y="3686080"/>
            <a:ext cx="590280" cy="25751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7" name="矩形 6"/>
          <p:cNvSpPr/>
          <p:nvPr/>
        </p:nvSpPr>
        <p:spPr bwMode="white">
          <a:xfrm>
            <a:off x="1814479" y="4182026"/>
            <a:ext cx="304661" cy="23843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8" name="矩形 7"/>
          <p:cNvSpPr/>
          <p:nvPr/>
        </p:nvSpPr>
        <p:spPr bwMode="white">
          <a:xfrm>
            <a:off x="5622743" y="4172489"/>
            <a:ext cx="590280" cy="247972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9" name="矩形 8"/>
          <p:cNvSpPr/>
          <p:nvPr/>
        </p:nvSpPr>
        <p:spPr bwMode="white">
          <a:xfrm>
            <a:off x="2366677" y="5126231"/>
            <a:ext cx="580760" cy="25751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10" name="矩形 9"/>
          <p:cNvSpPr/>
          <p:nvPr/>
        </p:nvSpPr>
        <p:spPr bwMode="white">
          <a:xfrm>
            <a:off x="5099107" y="5126231"/>
            <a:ext cx="314181" cy="25751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11" name="矩形 10"/>
          <p:cNvSpPr/>
          <p:nvPr/>
        </p:nvSpPr>
        <p:spPr bwMode="white">
          <a:xfrm>
            <a:off x="8678876" y="5135768"/>
            <a:ext cx="580760" cy="247972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12" name="矩形 11"/>
          <p:cNvSpPr/>
          <p:nvPr/>
        </p:nvSpPr>
        <p:spPr bwMode="white">
          <a:xfrm>
            <a:off x="1862082" y="5622177"/>
            <a:ext cx="571239" cy="23843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13" name="矩形 12"/>
          <p:cNvSpPr/>
          <p:nvPr/>
        </p:nvSpPr>
        <p:spPr bwMode="white">
          <a:xfrm>
            <a:off x="5346644" y="5612639"/>
            <a:ext cx="590280" cy="247972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g_1677721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305" y="531360"/>
            <a:ext cx="11520000" cy="5177893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g_1677721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5" y="1080000"/>
            <a:ext cx="11520000" cy="4803392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635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TNlYzU2NDZlZWRhZGY1YzdjNGExMDUwNGJjODllMjk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宽屏</PresentationFormat>
  <Paragraphs>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0" baseType="lpstr"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Admin</cp:lastModifiedBy>
  <cp:revision>7</cp:revision>
  <dcterms:created xsi:type="dcterms:W3CDTF">2023-07-10T09:12:00Z</dcterms:created>
  <dcterms:modified xsi:type="dcterms:W3CDTF">2023-07-16T05:31:18Z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D25B4FBC8733410CA60A6556A5E942FC_12</vt:lpwstr>
  </property>
  <property fmtid="{D5CDD505-2E9C-101B-9397-08002B2CF9AE}" pid="3" name="KSOProductBuildVer">
    <vt:lpwstr>2052-11.1.0.14309</vt:lpwstr>
  </property>
</Properties>
</file>