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5" r:id="rId5"/>
    <p:sldId id="264" r:id="rId6"/>
    <p:sldId id="263" r:id="rId7"/>
    <p:sldId id="272" r:id="rId8"/>
    <p:sldId id="273" r:id="rId9"/>
    <p:sldId id="258" r:id="rId10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9" d="100"/>
          <a:sy n="59" d="100"/>
        </p:scale>
        <p:origin x="1118" y="6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350176" y="3400739"/>
            <a:ext cx="4827173" cy="91089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514600" y="2203450"/>
            <a:ext cx="7162800" cy="868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25" y="1517515"/>
            <a:ext cx="11520000" cy="30783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373577" y="2308553"/>
            <a:ext cx="257057" cy="2668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364056" y="2899449"/>
            <a:ext cx="276099" cy="2859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335494" y="3499876"/>
            <a:ext cx="323702" cy="2763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373577" y="4100302"/>
            <a:ext cx="257057" cy="2668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40" y="707255"/>
            <a:ext cx="1138100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7393540" y="2909607"/>
            <a:ext cx="771274" cy="3764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512383" y="3577843"/>
            <a:ext cx="648999" cy="3482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180194" y="5093137"/>
            <a:ext cx="705434" cy="5082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461921" y="5450784"/>
            <a:ext cx="1439085" cy="4988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512383" y="5789607"/>
            <a:ext cx="799492" cy="4988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25" y="869180"/>
            <a:ext cx="11520000" cy="54814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373577" y="1746208"/>
            <a:ext cx="247537" cy="2001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278370" y="2289584"/>
            <a:ext cx="361785" cy="3431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287891" y="3490731"/>
            <a:ext cx="361785" cy="3336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373577" y="4138970"/>
            <a:ext cx="247537" cy="2001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287891" y="5282919"/>
            <a:ext cx="361785" cy="3431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548505"/>
            <a:ext cx="1047133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621790" y="5837555"/>
            <a:ext cx="266700" cy="3238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636135" y="5837555"/>
            <a:ext cx="255270" cy="3238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979795" y="5837555"/>
            <a:ext cx="287655" cy="3238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317105" y="5826125"/>
            <a:ext cx="308610" cy="3352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681720" y="5837555"/>
            <a:ext cx="320040" cy="3238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701800" y="341630"/>
            <a:ext cx="3552190" cy="61747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649720" y="742315"/>
            <a:ext cx="3789045" cy="53740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959225" y="514985"/>
            <a:ext cx="4027805" cy="58286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NlYzU2NDZlZWRhZGY1YzdjNGExMDUwNGJjODllMj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宽屏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3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2023-07-10T09:12:00Z</dcterms:created>
  <dcterms:modified xsi:type="dcterms:W3CDTF">2023-07-16T05:21:50Z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2052-11.1.0.14309</vt:lpwstr>
  </property>
</Properties>
</file>