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9" r:id="rId4"/>
    <p:sldId id="265" r:id="rId5"/>
    <p:sldId id="264" r:id="rId6"/>
    <p:sldId id="266" r:id="rId7"/>
    <p:sldId id="263" r:id="rId8"/>
    <p:sldId id="262" r:id="rId9"/>
    <p:sldId id="260" r:id="rId10"/>
    <p:sldId id="258" r:id="rId11"/>
  </p:sldIdLst>
  <p:sldSz cx="12192000" cy="6858000"/>
  <p:notesSz cx="6858000" cy="9144000"/>
  <p:custDataLst>
    <p:tags r:id="rId1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59" d="100"/>
          <a:sy n="59" d="100"/>
        </p:scale>
        <p:origin x="590" y="69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635" cy="68586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627149" y="3376100"/>
            <a:ext cx="4576326" cy="83144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2514600" y="2203450"/>
            <a:ext cx="7162800" cy="8686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542253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786314" y="2280771"/>
            <a:ext cx="266578" cy="27636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1748231" y="3167056"/>
            <a:ext cx="323702" cy="27636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776793" y="4043810"/>
            <a:ext cx="276099" cy="2858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776793" y="4930094"/>
            <a:ext cx="276099" cy="2858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1748231" y="5816378"/>
            <a:ext cx="323702" cy="27636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442455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2586355" y="3658870"/>
            <a:ext cx="3250565" cy="4629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2795270" y="4672330"/>
            <a:ext cx="3300095" cy="3975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9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971"/>
          <a:stretch/>
        </p:blipFill>
        <p:spPr>
          <a:xfrm>
            <a:off x="432616" y="504961"/>
            <a:ext cx="11389269" cy="424991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2211600" y="3284646"/>
            <a:ext cx="884786" cy="3674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5138926" y="3303492"/>
            <a:ext cx="640057" cy="33921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9374604" y="3312914"/>
            <a:ext cx="790659" cy="32979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910398" y="3850019"/>
            <a:ext cx="1185700" cy="43342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9054575" y="3718088"/>
            <a:ext cx="856548" cy="56535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5666032" y="3963077"/>
            <a:ext cx="621233" cy="3203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029"/>
          <a:stretch/>
        </p:blipFill>
        <p:spPr>
          <a:xfrm>
            <a:off x="354239" y="627017"/>
            <a:ext cx="11389269" cy="333532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2" name="矩形 11"/>
          <p:cNvSpPr/>
          <p:nvPr/>
        </p:nvSpPr>
        <p:spPr bwMode="white">
          <a:xfrm>
            <a:off x="2265000" y="2652591"/>
            <a:ext cx="762421" cy="32979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5173499" y="2680858"/>
            <a:ext cx="658882" cy="31094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8580868" y="2662013"/>
            <a:ext cx="649471" cy="3203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/>
        </p:nvSpPr>
        <p:spPr bwMode="white">
          <a:xfrm>
            <a:off x="5634719" y="3067188"/>
            <a:ext cx="527106" cy="54651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/>
          <p:cNvSpPr/>
          <p:nvPr/>
        </p:nvSpPr>
        <p:spPr bwMode="white">
          <a:xfrm>
            <a:off x="9032674" y="3067188"/>
            <a:ext cx="753008" cy="54651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/>
          <p:cNvSpPr/>
          <p:nvPr/>
        </p:nvSpPr>
        <p:spPr bwMode="white">
          <a:xfrm>
            <a:off x="1832019" y="3265064"/>
            <a:ext cx="941261" cy="6218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37509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386499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786314" y="2578282"/>
            <a:ext cx="247537" cy="2099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1700628" y="3408541"/>
            <a:ext cx="361785" cy="3530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786314" y="4343775"/>
            <a:ext cx="247537" cy="2099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4015" y="227965"/>
            <a:ext cx="3716020" cy="640207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4345" y="788535"/>
            <a:ext cx="4220591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7205" y="432435"/>
            <a:ext cx="3577590" cy="616521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NTNlYzU2NDZlZWRhZGY1YzdjNGExMDUwNGJjODllMjk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0</Words>
  <Application>Microsoft Office PowerPoint</Application>
  <PresentationFormat>宽屏</PresentationFormat>
  <Paragraphs>0</Paragraphs>
  <Slides>10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4" baseType="lpstr"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8</cp:revision>
  <dcterms:created xsi:type="dcterms:W3CDTF">2023-07-10T09:12:00Z</dcterms:created>
  <dcterms:modified xsi:type="dcterms:W3CDTF">2023-07-16T05:19:36Z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D25B4FBC8733410CA60A6556A5E942FC_12</vt:lpwstr>
  </property>
  <property fmtid="{D5CDD505-2E9C-101B-9397-08002B2CF9AE}" pid="3" name="KSOProductBuildVer">
    <vt:lpwstr>2052-11.1.0.14309</vt:lpwstr>
  </property>
</Properties>
</file>