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72" r:id="rId8"/>
    <p:sldId id="273" r:id="rId9"/>
    <p:sldId id="25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590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26930" y="3470052"/>
            <a:ext cx="4794110" cy="7738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4600" y="2203450"/>
            <a:ext cx="7162800" cy="86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9" y="367620"/>
            <a:ext cx="9847851" cy="6142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17994" y="4587750"/>
            <a:ext cx="244161" cy="22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99242" y="4587750"/>
            <a:ext cx="219745" cy="22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47934" y="4587750"/>
            <a:ext cx="268578" cy="22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64071" y="4587750"/>
            <a:ext cx="211606" cy="22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06960" y="4587750"/>
            <a:ext cx="195329" cy="22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04485" y="4579603"/>
            <a:ext cx="236024" cy="244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3" y="936308"/>
            <a:ext cx="11520000" cy="4413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400296" y="2804598"/>
            <a:ext cx="828297" cy="276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90247" y="2728341"/>
            <a:ext cx="1294809" cy="285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52653" y="3462473"/>
            <a:ext cx="628650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52230" y="3462312"/>
            <a:ext cx="1237685" cy="276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85585" y="4196284"/>
            <a:ext cx="761652" cy="276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80263" y="4196284"/>
            <a:ext cx="1789883" cy="343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80000"/>
            <a:ext cx="11520000" cy="4662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80000"/>
            <a:ext cx="11520000" cy="4673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49345" y="2129183"/>
            <a:ext cx="361785" cy="343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15527" y="2129183"/>
            <a:ext cx="361785" cy="343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62601" y="2129183"/>
            <a:ext cx="361785" cy="343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94767" y="2215025"/>
            <a:ext cx="361785" cy="343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49345" y="3741110"/>
            <a:ext cx="361785" cy="343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62601" y="3826952"/>
            <a:ext cx="361785" cy="343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28717" y="3846028"/>
            <a:ext cx="361785" cy="343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94767" y="3807876"/>
            <a:ext cx="361785" cy="343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28254" y="5200428"/>
            <a:ext cx="590280" cy="267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7714"/>
          <a:stretch/>
        </p:blipFill>
        <p:spPr>
          <a:xfrm>
            <a:off x="1679519" y="404770"/>
            <a:ext cx="3597875" cy="60153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512" y="404771"/>
            <a:ext cx="3589808" cy="6122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24307" y="666750"/>
            <a:ext cx="4200343" cy="583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2023-07-10T09:12:00Z</dcterms:created>
  <dcterms:modified xsi:type="dcterms:W3CDTF">2023-07-16T05:17:18Z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