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2" r:id="rId5"/>
    <p:sldId id="261" r:id="rId6"/>
    <p:sldId id="258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8" d="100"/>
          <a:sy n="58" d="100"/>
        </p:scale>
        <p:origin x="1147" y="7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884693" y="3687152"/>
            <a:ext cx="4291899" cy="70687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929890" y="2364105"/>
            <a:ext cx="6526530" cy="9137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51819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948165" y="3280429"/>
            <a:ext cx="199933" cy="1428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957024" y="3242327"/>
            <a:ext cx="285619" cy="2476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089652" y="3280429"/>
            <a:ext cx="199933" cy="1524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098512" y="3242327"/>
            <a:ext cx="276099" cy="2476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164495" y="3242327"/>
            <a:ext cx="285619" cy="2476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569887" y="1080192"/>
            <a:ext cx="3475041" cy="3810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681586" y="5823783"/>
            <a:ext cx="190413" cy="2000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3747570" y="5823783"/>
            <a:ext cx="190413" cy="2000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5813553" y="5823783"/>
            <a:ext cx="199933" cy="2000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7908099" y="5823783"/>
            <a:ext cx="133288" cy="2000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9955041" y="5823783"/>
            <a:ext cx="190413" cy="2000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50" y="1080000"/>
            <a:ext cx="11520000" cy="37043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287999" y="1917993"/>
            <a:ext cx="257057" cy="199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316561" y="2508397"/>
            <a:ext cx="209454" cy="199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287999" y="3098801"/>
            <a:ext cx="247537" cy="199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307040" y="3689206"/>
            <a:ext cx="218975" cy="2094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287999" y="4289133"/>
            <a:ext cx="247537" cy="199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96" y="271617"/>
            <a:ext cx="11520000" cy="30245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21786" y="1044441"/>
            <a:ext cx="218975" cy="2099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31307" y="2237070"/>
            <a:ext cx="209454" cy="2003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71" y="3265008"/>
            <a:ext cx="11520000" cy="34071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1115370" y="3389077"/>
            <a:ext cx="247537" cy="2004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143932" y="4572514"/>
            <a:ext cx="209454" cy="2004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115370" y="5755951"/>
            <a:ext cx="247537" cy="2004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NlYzU2NDZlZWRhZGY1YzdjNGExMDUwNGJjODllMj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7</cp:revision>
  <dcterms:created xsi:type="dcterms:W3CDTF">2023-07-10T09:12:00Z</dcterms:created>
  <dcterms:modified xsi:type="dcterms:W3CDTF">2023-07-16T04:54:00Z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2052-11.1.0.14309</vt:lpwstr>
  </property>
</Properties>
</file>