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6" r:id="rId5"/>
    <p:sldId id="265" r:id="rId6"/>
    <p:sldId id="264" r:id="rId7"/>
    <p:sldId id="263" r:id="rId8"/>
    <p:sldId id="262" r:id="rId9"/>
    <p:sldId id="261" r:id="rId10"/>
    <p:sldId id="258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51456" y="3687919"/>
            <a:ext cx="4472127" cy="737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29890" y="2364105"/>
            <a:ext cx="6526530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0"/>
          <a:stretch/>
        </p:blipFill>
        <p:spPr>
          <a:xfrm>
            <a:off x="546010" y="549140"/>
            <a:ext cx="11100397" cy="3771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38755" y="3830320"/>
            <a:ext cx="908050" cy="3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43650" y="3830320"/>
            <a:ext cx="908050" cy="3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76485" y="3830320"/>
            <a:ext cx="779780" cy="3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00"/>
          <a:stretch/>
        </p:blipFill>
        <p:spPr>
          <a:xfrm>
            <a:off x="479749" y="366356"/>
            <a:ext cx="11424654" cy="2033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452179" y="1219201"/>
            <a:ext cx="456133" cy="408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24"/>
          <a:stretch/>
        </p:blipFill>
        <p:spPr>
          <a:xfrm>
            <a:off x="1076097" y="2399747"/>
            <a:ext cx="11424654" cy="3235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510422" y="2607484"/>
            <a:ext cx="254930" cy="273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510422" y="3882238"/>
            <a:ext cx="254930" cy="273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93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26"/>
          <a:stretch/>
        </p:blipFill>
        <p:spPr>
          <a:xfrm>
            <a:off x="515972" y="874643"/>
            <a:ext cx="11424654" cy="2498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31413" y="1002884"/>
            <a:ext cx="273814" cy="283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0297" y="2287081"/>
            <a:ext cx="254930" cy="273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0" y="552315"/>
            <a:ext cx="110066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96582" y="2718002"/>
            <a:ext cx="591267" cy="263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12407" y="3327670"/>
            <a:ext cx="964221" cy="33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14228" y="3937338"/>
            <a:ext cx="800485" cy="272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77721" y="4556106"/>
            <a:ext cx="709521" cy="272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67835" y="5784542"/>
            <a:ext cx="964221" cy="327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242560"/>
            <a:ext cx="11520000" cy="3642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53742" y="4007476"/>
            <a:ext cx="761652" cy="362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49705" y="163195"/>
            <a:ext cx="3973830" cy="6039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84315" y="1690370"/>
            <a:ext cx="3983990" cy="408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95445" y="425450"/>
            <a:ext cx="3801745" cy="6007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2023-07-16T04:50:05Z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