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72" r:id="rId8"/>
    <p:sldId id="273" r:id="rId9"/>
    <p:sldId id="258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590" y="6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22436" y="3607798"/>
            <a:ext cx="4746353" cy="9444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29890" y="2364105"/>
            <a:ext cx="6526530" cy="913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05" y="1080000"/>
            <a:ext cx="11520000" cy="470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054032" y="3365344"/>
            <a:ext cx="733090" cy="199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054032" y="4003336"/>
            <a:ext cx="437950" cy="209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672875" y="4574672"/>
            <a:ext cx="961586" cy="285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054032" y="5133704"/>
            <a:ext cx="542677" cy="355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952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748231" y="1937264"/>
            <a:ext cx="285619" cy="266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29190" y="2565924"/>
            <a:ext cx="314181" cy="276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48231" y="3213635"/>
            <a:ext cx="276099" cy="276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767272" y="3861346"/>
            <a:ext cx="257057" cy="266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776793" y="4499532"/>
            <a:ext cx="238016" cy="276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99" y="235977"/>
            <a:ext cx="10396491" cy="6390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30766" y="1027298"/>
            <a:ext cx="283540" cy="249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665134" y="2188477"/>
            <a:ext cx="231988" cy="240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665134" y="3349656"/>
            <a:ext cx="231988" cy="249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630766" y="5087124"/>
            <a:ext cx="283540" cy="249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90" y="965700"/>
            <a:ext cx="11520000" cy="5229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201326" y="5813880"/>
            <a:ext cx="257057" cy="266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686549" y="5804355"/>
            <a:ext cx="276099" cy="285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228896" y="5813880"/>
            <a:ext cx="228495" cy="266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685557" y="5813880"/>
            <a:ext cx="314181" cy="266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208863" y="5813880"/>
            <a:ext cx="285619" cy="266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37" y="391089"/>
            <a:ext cx="3398815" cy="58145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274" y="683955"/>
            <a:ext cx="3421677" cy="4915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661682" y="730159"/>
            <a:ext cx="3851910" cy="5374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2023-07-10T09:12:00Z</dcterms:created>
  <dcterms:modified xsi:type="dcterms:W3CDTF">2023-07-16T04:47:42Z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