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4" r:id="rId8"/>
    <p:sldId id="275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5507" y="3604118"/>
            <a:ext cx="4665993" cy="7789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29890" y="2364105"/>
            <a:ext cx="6526530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4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67272" y="2043587"/>
            <a:ext cx="257057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8231" y="2654177"/>
            <a:ext cx="276099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274308"/>
            <a:ext cx="314181" cy="267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29190" y="3884898"/>
            <a:ext cx="314181" cy="27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" y="195445"/>
            <a:ext cx="9883865" cy="640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5967" y="1078452"/>
            <a:ext cx="220549" cy="228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21968" y="841348"/>
            <a:ext cx="1217103" cy="703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83293" y="1961458"/>
            <a:ext cx="269560" cy="23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11566" y="2623714"/>
            <a:ext cx="1633696" cy="47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399629" y="2844466"/>
            <a:ext cx="236885" cy="24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168745" y="3506722"/>
            <a:ext cx="1699044" cy="48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399629" y="3735649"/>
            <a:ext cx="245054" cy="23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242262" y="4406081"/>
            <a:ext cx="1355967" cy="466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424135" y="4626832"/>
            <a:ext cx="204211" cy="23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806309" y="1682398"/>
            <a:ext cx="2391291" cy="743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89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77647"/>
            <a:ext cx="10811600" cy="6147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8337" y="1092200"/>
            <a:ext cx="427563" cy="417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3464" y="5056582"/>
            <a:ext cx="242777" cy="32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8121" y="5558907"/>
            <a:ext cx="447779" cy="473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3464" y="6136582"/>
            <a:ext cx="372435" cy="327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82" y="451868"/>
            <a:ext cx="3697118" cy="57979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099" y="540768"/>
            <a:ext cx="3655764" cy="532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87444" y="518160"/>
            <a:ext cx="4034155" cy="584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2023-07-16T04:42:02Z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