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6" r:id="rId5"/>
    <p:sldId id="265" r:id="rId6"/>
    <p:sldId id="264" r:id="rId7"/>
    <p:sldId id="263" r:id="rId8"/>
    <p:sldId id="262" r:id="rId9"/>
    <p:sldId id="261" r:id="rId10"/>
    <p:sldId id="258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30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29890" y="2364105"/>
            <a:ext cx="6526530" cy="9137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39081" y="3648919"/>
            <a:ext cx="457962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16"/>
          <a:stretch/>
        </p:blipFill>
        <p:spPr>
          <a:xfrm>
            <a:off x="558075" y="548504"/>
            <a:ext cx="11386998" cy="3775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593256" y="1537087"/>
            <a:ext cx="244679" cy="197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08559" y="2073746"/>
            <a:ext cx="357608" cy="33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593256" y="2723387"/>
            <a:ext cx="244679" cy="197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593256" y="3316536"/>
            <a:ext cx="244679" cy="197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508559" y="3862610"/>
            <a:ext cx="357608" cy="33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7"/>
          <a:stretch/>
        </p:blipFill>
        <p:spPr>
          <a:xfrm>
            <a:off x="326581" y="717630"/>
            <a:ext cx="11520000" cy="3035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/>
        </p:nvSpPr>
        <p:spPr bwMode="white">
          <a:xfrm>
            <a:off x="1250530" y="1426571"/>
            <a:ext cx="450948" cy="460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16"/>
          <a:stretch/>
        </p:blipFill>
        <p:spPr>
          <a:xfrm>
            <a:off x="974763" y="3752836"/>
            <a:ext cx="11520000" cy="2410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1412713" y="3962551"/>
            <a:ext cx="257057" cy="276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79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06"/>
          <a:stretch/>
        </p:blipFill>
        <p:spPr>
          <a:xfrm>
            <a:off x="534805" y="1134319"/>
            <a:ext cx="11520000" cy="243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34672" y="1305488"/>
            <a:ext cx="314181" cy="266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80000"/>
            <a:ext cx="11520000" cy="4249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8717" y="2471215"/>
            <a:ext cx="3037090" cy="371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97279" y="3652795"/>
            <a:ext cx="3513123" cy="343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78238" y="4862962"/>
            <a:ext cx="4027239" cy="343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80000"/>
            <a:ext cx="11520000" cy="4873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990436" y="2500950"/>
            <a:ext cx="257057" cy="27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06535" y="3082681"/>
            <a:ext cx="285619" cy="27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54139" y="4885095"/>
            <a:ext cx="323702" cy="27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8036"/>
          <a:stretch/>
        </p:blipFill>
        <p:spPr>
          <a:xfrm>
            <a:off x="2008111" y="384546"/>
            <a:ext cx="3701106" cy="6166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783" y="642838"/>
            <a:ext cx="3667536" cy="5597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73660" y="594175"/>
            <a:ext cx="4101297" cy="5857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2023-07-10T09:12:00Z</dcterms:created>
  <dcterms:modified xsi:type="dcterms:W3CDTF">2023-07-16T04:38:04Z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