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1051" y="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32359" y="3594344"/>
            <a:ext cx="4557541" cy="8484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643505" y="2249805"/>
            <a:ext cx="6905625" cy="932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204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90975" y="3777684"/>
            <a:ext cx="856859" cy="266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832595" y="3777684"/>
            <a:ext cx="866380" cy="257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250512" y="3777684"/>
            <a:ext cx="866380" cy="257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95834" y="4654669"/>
            <a:ext cx="590280" cy="266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451768" y="4654669"/>
            <a:ext cx="599801" cy="266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507570" y="4654669"/>
            <a:ext cx="590280" cy="257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43702" y="5989213"/>
            <a:ext cx="218975" cy="209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024000" y="5998745"/>
            <a:ext cx="257057" cy="200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966214" y="5998745"/>
            <a:ext cx="190413" cy="200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184528" y="5998745"/>
            <a:ext cx="228495" cy="200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364760" y="5998745"/>
            <a:ext cx="209454" cy="200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5" y="777105"/>
            <a:ext cx="11520000" cy="5677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5" y="1080000"/>
            <a:ext cx="11520000" cy="4421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2023-07-10T09:12:00Z</dcterms:created>
  <dcterms:modified xsi:type="dcterms:W3CDTF">2023-07-16T04:07:21Z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