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6" r:id="rId5"/>
    <p:sldId id="265" r:id="rId6"/>
    <p:sldId id="264" r:id="rId7"/>
    <p:sldId id="263" r:id="rId8"/>
    <p:sldId id="262" r:id="rId9"/>
    <p:sldId id="25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44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58763" y="3671535"/>
            <a:ext cx="4340208" cy="7510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43505" y="2249805"/>
            <a:ext cx="6905625" cy="932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89"/>
          <a:stretch/>
        </p:blipFill>
        <p:spPr>
          <a:xfrm>
            <a:off x="360771" y="782820"/>
            <a:ext cx="11504658" cy="3554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87633" y="3293797"/>
            <a:ext cx="285239" cy="275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08180" y="3293797"/>
            <a:ext cx="275731" cy="275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68617" y="3893009"/>
            <a:ext cx="313763" cy="266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27196" y="3893009"/>
            <a:ext cx="256715" cy="266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33"/>
          <a:stretch/>
        </p:blipFill>
        <p:spPr>
          <a:xfrm>
            <a:off x="317229" y="620485"/>
            <a:ext cx="11537314" cy="3147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187910" y="1392363"/>
            <a:ext cx="499375" cy="458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333997" y="2680918"/>
            <a:ext cx="353288" cy="470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6"/>
          <a:stretch/>
        </p:blipFill>
        <p:spPr>
          <a:xfrm>
            <a:off x="317229" y="3767530"/>
            <a:ext cx="11537314" cy="2419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1333997" y="3872666"/>
            <a:ext cx="353288" cy="330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302707" y="4997616"/>
            <a:ext cx="384578" cy="499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7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47"/>
          <a:stretch/>
        </p:blipFill>
        <p:spPr>
          <a:xfrm>
            <a:off x="393429" y="674912"/>
            <a:ext cx="11384914" cy="4849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28420" y="1504135"/>
            <a:ext cx="254043" cy="273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96849" y="1504135"/>
            <a:ext cx="263452" cy="273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55870" y="1504135"/>
            <a:ext cx="310497" cy="273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4" y="313554"/>
            <a:ext cx="10231029" cy="6329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93696" y="4189358"/>
            <a:ext cx="245206" cy="23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93696" y="4722493"/>
            <a:ext cx="245206" cy="23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27518" y="5247165"/>
            <a:ext cx="202929" cy="245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93696" y="5780300"/>
            <a:ext cx="245206" cy="23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27518" y="6313435"/>
            <a:ext cx="202929" cy="23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909" y="488009"/>
            <a:ext cx="3854234" cy="56464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285" y="604468"/>
            <a:ext cx="3923836" cy="589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98265" y="549365"/>
            <a:ext cx="3956685" cy="596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2023-07-10T09:12:00Z</dcterms:created>
  <dcterms:modified xsi:type="dcterms:W3CDTF">2023-07-16T04:03:14Z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