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72" r:id="rId8"/>
    <p:sldId id="273" r:id="rId9"/>
    <p:sldId id="258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30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80765" y="3378005"/>
            <a:ext cx="5030470" cy="8585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643505" y="2249805"/>
            <a:ext cx="6905625" cy="932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38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29190" y="2224383"/>
            <a:ext cx="314181" cy="267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729190" y="2996842"/>
            <a:ext cx="314181" cy="267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29190" y="3778838"/>
            <a:ext cx="314181" cy="267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67272" y="4551297"/>
            <a:ext cx="257057" cy="267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80" y="309621"/>
            <a:ext cx="10773661" cy="6433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43887" y="1254167"/>
            <a:ext cx="293826" cy="249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79503" y="2706630"/>
            <a:ext cx="240404" cy="249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79503" y="4150183"/>
            <a:ext cx="240404" cy="258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61696" y="5602647"/>
            <a:ext cx="258211" cy="258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5" y="911090"/>
            <a:ext cx="11520000" cy="5035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73276" y="2217628"/>
            <a:ext cx="276099" cy="286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492317" y="2999644"/>
            <a:ext cx="257057" cy="276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73276" y="3772123"/>
            <a:ext cx="285619" cy="276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54235" y="4554138"/>
            <a:ext cx="314181" cy="267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92317" y="5326617"/>
            <a:ext cx="247537" cy="267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1080000"/>
            <a:ext cx="11520000" cy="4849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54139" y="2213735"/>
            <a:ext cx="752132" cy="276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13940" y="2213735"/>
            <a:ext cx="599800" cy="342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68056" y="2994964"/>
            <a:ext cx="552198" cy="276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92221" y="3757140"/>
            <a:ext cx="1285289" cy="342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28254" y="3766667"/>
            <a:ext cx="580760" cy="276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28255" y="4514127"/>
            <a:ext cx="371306" cy="310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934634" y="5386289"/>
            <a:ext cx="571239" cy="209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449" y="341481"/>
            <a:ext cx="3383573" cy="59898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737" y="539619"/>
            <a:ext cx="3398815" cy="5593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38993" y="481410"/>
            <a:ext cx="4467458" cy="6040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8</cp:revision>
  <dcterms:created xsi:type="dcterms:W3CDTF">2023-07-10T09:12:00Z</dcterms:created>
  <dcterms:modified xsi:type="dcterms:W3CDTF">2023-07-16T03:58:46Z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