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6" r:id="rId5"/>
    <p:sldId id="265" r:id="rId6"/>
    <p:sldId id="264" r:id="rId7"/>
    <p:sldId id="263" r:id="rId8"/>
    <p:sldId id="262" r:id="rId9"/>
    <p:sldId id="260" r:id="rId10"/>
    <p:sldId id="258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989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43505" y="2249805"/>
            <a:ext cx="6905625" cy="9328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518895" y="3541910"/>
            <a:ext cx="480822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73"/>
          <a:stretch/>
        </p:blipFill>
        <p:spPr>
          <a:xfrm>
            <a:off x="525690" y="754881"/>
            <a:ext cx="11520000" cy="3396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605720" y="2031365"/>
            <a:ext cx="2849245" cy="1764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151871" y="1497330"/>
            <a:ext cx="2314816" cy="534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02"/>
          <a:stretch/>
        </p:blipFill>
        <p:spPr>
          <a:xfrm>
            <a:off x="414479" y="667265"/>
            <a:ext cx="11520000" cy="1999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33189" y="1589951"/>
            <a:ext cx="323702" cy="276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38"/>
          <a:stretch/>
        </p:blipFill>
        <p:spPr>
          <a:xfrm>
            <a:off x="1054091" y="2667045"/>
            <a:ext cx="11520000" cy="3119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1457903" y="2835519"/>
            <a:ext cx="323702" cy="377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461675" y="4666824"/>
            <a:ext cx="307573" cy="545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60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34"/>
          <a:stretch/>
        </p:blipFill>
        <p:spPr>
          <a:xfrm>
            <a:off x="645859" y="852616"/>
            <a:ext cx="11546141" cy="3145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26757" y="994836"/>
            <a:ext cx="405663" cy="401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17525" y="2145107"/>
            <a:ext cx="440571" cy="511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042" y="924923"/>
            <a:ext cx="11533374" cy="4977088"/>
          </a:xfrm>
          <a:prstGeom prst="rect">
            <a:avLst/>
          </a:prstGeom>
        </p:spPr>
      </p:pic>
      <p:sp useBgFill="1">
        <p:nvSpPr>
          <p:cNvPr id="5" name="矩形 4"/>
          <p:cNvSpPr/>
          <p:nvPr/>
        </p:nvSpPr>
        <p:spPr bwMode="white">
          <a:xfrm>
            <a:off x="1940011" y="5436974"/>
            <a:ext cx="414193" cy="416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96715" y="5436974"/>
            <a:ext cx="432796" cy="406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166920" y="5436975"/>
            <a:ext cx="390722" cy="416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695051" y="5436974"/>
            <a:ext cx="404233" cy="406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97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76793" y="1985243"/>
            <a:ext cx="238016" cy="276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805355" y="2623679"/>
            <a:ext cx="161851" cy="266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76793" y="3881491"/>
            <a:ext cx="247537" cy="276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76793" y="4529455"/>
            <a:ext cx="247537" cy="266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170" y="219075"/>
            <a:ext cx="3952875" cy="6419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15" y="184150"/>
            <a:ext cx="3766820" cy="6454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780" y="304800"/>
            <a:ext cx="4282440" cy="6553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2023-07-10T09:12:00Z</dcterms:created>
  <dcterms:modified xsi:type="dcterms:W3CDTF">2023-07-16T03:50:58Z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