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2706" y="3429047"/>
            <a:ext cx="4945749" cy="813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0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1801" y="4177179"/>
            <a:ext cx="599801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27735" y="4177179"/>
            <a:ext cx="856859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45520" y="4177179"/>
            <a:ext cx="866380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0710" y="4672728"/>
            <a:ext cx="875900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18280" y="4672728"/>
            <a:ext cx="866380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69487" y="4672728"/>
            <a:ext cx="866380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95768" y="5663825"/>
            <a:ext cx="599801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28066" y="5673355"/>
            <a:ext cx="590280" cy="247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03041" y="5663825"/>
            <a:ext cx="599801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3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2166507"/>
            <a:ext cx="228495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85851" y="2166507"/>
            <a:ext cx="218975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0264" y="2166507"/>
            <a:ext cx="257057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5702" y="2166507"/>
            <a:ext cx="209454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921250"/>
            <a:ext cx="11520000" cy="501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2023-07-16T03:21:38Z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